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Source Code Pro" charset="0"/>
      <p:regular r:id="rId14"/>
      <p:bold r:id="rId15"/>
    </p:embeddedFont>
    <p:embeddedFont>
      <p:font typeface="Oswald" charset="0"/>
      <p:regular r:id="rId16"/>
      <p:bold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2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7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0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0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 rot="10800000">
            <a:off x="4225925" y="2933700"/>
            <a:ext cx="692150" cy="3889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0" y="0"/>
            <a:ext cx="9144000" cy="312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="ctr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1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AED06C-5C67-4745-AB29-2EC3E43B8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52"/>
          <p:cNvCxnSpPr>
            <a:cxnSpLocks noChangeShapeType="1"/>
          </p:cNvCxnSpPr>
          <p:nvPr/>
        </p:nvCxnSpPr>
        <p:spPr bwMode="auto">
          <a:xfrm>
            <a:off x="412750" y="2987675"/>
            <a:ext cx="911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E9D6D0-CE4A-4AF4-BB75-F02EAB520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522E39-B501-428B-8EDB-04584A269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6"/>
          <p:cNvSpPr>
            <a:spLocks noChangeArrowheads="1"/>
          </p:cNvSpPr>
          <p:nvPr/>
        </p:nvSpPr>
        <p:spPr bwMode="auto">
          <a:xfrm>
            <a:off x="0" y="1566863"/>
            <a:ext cx="9144000" cy="2009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" name="Shape 1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1766EC-AB0A-4BCB-B4E3-C6BCF81B3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0"/>
          <p:cNvCxnSpPr>
            <a:cxnSpLocks noChangeShapeType="1"/>
          </p:cNvCxnSpPr>
          <p:nvPr/>
        </p:nvCxnSpPr>
        <p:spPr bwMode="auto">
          <a:xfrm>
            <a:off x="428625" y="1276350"/>
            <a:ext cx="6143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prstDash val="lgDash"/>
            <a:round/>
            <a:headEnd/>
            <a:tailEnd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2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18AD7A-3F36-4F93-B50C-F62EF18B6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25"/>
          <p:cNvCxnSpPr>
            <a:cxnSpLocks noChangeShapeType="1"/>
          </p:cNvCxnSpPr>
          <p:nvPr/>
        </p:nvCxnSpPr>
        <p:spPr bwMode="auto">
          <a:xfrm>
            <a:off x="428625" y="1276350"/>
            <a:ext cx="6143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prstDash val="lgDash"/>
            <a:round/>
            <a:headEnd/>
            <a:tailEnd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6" name="Shape 2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A3463D-ACCE-4CB4-B08D-47C25F75F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4474F7-CC3A-4EFF-B160-85385D3FC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34"/>
          <p:cNvCxnSpPr>
            <a:cxnSpLocks noChangeShapeType="1"/>
          </p:cNvCxnSpPr>
          <p:nvPr/>
        </p:nvCxnSpPr>
        <p:spPr bwMode="auto">
          <a:xfrm>
            <a:off x="419100" y="1457325"/>
            <a:ext cx="6143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prstDash val="lgDash"/>
            <a:round/>
            <a:headEnd/>
            <a:tailEnd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3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BF9F78-030F-4EDA-81DF-9FF03A64E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tx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Shape 4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B2CF4-E73E-4D07-829E-6975A5CD7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bg>
      <p:bgPr>
        <a:solidFill>
          <a:schemeClr val="tx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cxnSp>
        <p:nvCxnSpPr>
          <p:cNvPr id="6" name="Shape 43"/>
          <p:cNvCxnSpPr>
            <a:cxnSpLocks noChangeShapeType="1"/>
          </p:cNvCxnSpPr>
          <p:nvPr/>
        </p:nvCxnSpPr>
        <p:spPr bwMode="auto">
          <a:xfrm>
            <a:off x="5029200" y="4495800"/>
            <a:ext cx="577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4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EB6C7C-11D0-4783-A2B1-A9C290F7F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3" name="Shape 5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6D462E-E088-42E4-84AE-4045C1FC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373063"/>
            <a:ext cx="85217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468438"/>
            <a:ext cx="85217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799022AC-986E-4B65-9973-CBE5E88C977F}" type="slidenum">
              <a:rPr lang="en-US" sz="1000">
                <a:solidFill>
                  <a:srgbClr val="424242"/>
                </a:solidFill>
                <a:latin typeface="Source Code Pro" charset="0"/>
                <a:sym typeface="Source Code Pro" charset="0"/>
              </a:rPr>
              <a:pPr algn="r"/>
              <a:t>‹#›</a:t>
            </a:fld>
            <a:endParaRPr lang="en-US" sz="1000">
              <a:solidFill>
                <a:srgbClr val="424242"/>
              </a:solidFill>
              <a:latin typeface="Source Code Pro" charset="0"/>
              <a:sym typeface="Source Code Pr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2"/>
          <p:cNvSpPr txBox="1">
            <a:spLocks noGrp="1"/>
          </p:cNvSpPr>
          <p:nvPr>
            <p:ph type="ctrTitle"/>
          </p:nvPr>
        </p:nvSpPr>
        <p:spPr>
          <a:xfrm>
            <a:off x="411163" y="644525"/>
            <a:ext cx="8281987" cy="210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  <a:buFont typeface="Oswald" charset="0"/>
              <a:buNone/>
            </a:pPr>
            <a:r>
              <a:rPr lang="en-US" smtClean="0">
                <a:solidFill>
                  <a:srgbClr val="FFFFFF"/>
                </a:solidFill>
                <a:latin typeface="Oswald" charset="0"/>
                <a:cs typeface="Arial" charset="0"/>
                <a:sym typeface="Oswald" charset="0"/>
              </a:rPr>
              <a:t>Writing a short story</a:t>
            </a:r>
          </a:p>
        </p:txBody>
      </p:sp>
      <p:sp>
        <p:nvSpPr>
          <p:cNvPr id="14338" name="Shape 63"/>
          <p:cNvSpPr txBox="1">
            <a:spLocks noGrp="1"/>
          </p:cNvSpPr>
          <p:nvPr>
            <p:ph type="subTitle" idx="1"/>
          </p:nvPr>
        </p:nvSpPr>
        <p:spPr>
          <a:xfrm>
            <a:off x="411163" y="3398838"/>
            <a:ext cx="8281987" cy="12604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424242"/>
              </a:buClr>
              <a:buSzTx/>
              <a:buFont typeface="Oswald" charset="0"/>
              <a:buNone/>
            </a:pPr>
            <a:r>
              <a:rPr lang="en-US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Writing Blocks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17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Paragraph 4</a:t>
            </a:r>
          </a:p>
        </p:txBody>
      </p:sp>
      <p:sp>
        <p:nvSpPr>
          <p:cNvPr id="32770" name="Shape 118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Falling action.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Bringing everything to an end.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3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Paragraph 5</a:t>
            </a:r>
          </a:p>
        </p:txBody>
      </p:sp>
      <p:sp>
        <p:nvSpPr>
          <p:cNvPr id="34818" name="Shape 124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Resolution.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The ending of the story.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8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Blocks</a:t>
            </a:r>
          </a:p>
        </p:txBody>
      </p:sp>
      <p:sp>
        <p:nvSpPr>
          <p:cNvPr id="16386" name="Shape 69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Share with your seat buddy.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DO NOT THROW THEM....OFFICE.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Pre-write your short story on paper.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Keep your pre write safe.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4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Pre-write instructions</a:t>
            </a:r>
          </a:p>
        </p:txBody>
      </p:sp>
      <p:sp>
        <p:nvSpPr>
          <p:cNvPr id="18434" name="Shape 75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Gently roll the block.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Each side has a prompt.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Answer each prompt in point form on a piece of paper.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Keep rolling until you have answered all 6 sides.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0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Building blocks</a:t>
            </a:r>
          </a:p>
        </p:txBody>
      </p:sp>
      <p:sp>
        <p:nvSpPr>
          <p:cNvPr id="20482" name="Shape 81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Next group of blocks will help you build your story.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Build up your pre-write page.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Roll until all 6 sides are answered.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6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Graphic organizer</a:t>
            </a:r>
          </a:p>
        </p:txBody>
      </p:sp>
      <p:sp>
        <p:nvSpPr>
          <p:cNvPr id="22530" name="Shape 87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None/>
            </a:pPr>
            <a:endParaRPr lang="en-CA" sz="1800" smtClean="0">
              <a:solidFill>
                <a:srgbClr val="424242"/>
              </a:solidFill>
              <a:latin typeface="Source Code Pro" charset="0"/>
              <a:cs typeface="Arial" charset="0"/>
              <a:sym typeface="Source Code Pro" charset="0"/>
            </a:endParaRPr>
          </a:p>
        </p:txBody>
      </p:sp>
      <p:pic>
        <p:nvPicPr>
          <p:cNvPr id="22531" name="Shape 8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2375" y="701675"/>
            <a:ext cx="3389313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3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CA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/>
            </a:r>
            <a:br>
              <a:rPr lang="en-CA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</a:b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Check List</a:t>
            </a:r>
          </a:p>
        </p:txBody>
      </p:sp>
      <p:sp>
        <p:nvSpPr>
          <p:cNvPr id="24578" name="Shape 94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Yellow Blocks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Green Blocks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Graphic Organizer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9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Organizing your Story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Paragraph 1: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AutoNum type="arabicParenR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Exposition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AutoNum type="arabicParenR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Introduce setting, characters.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5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Paragraph 2</a:t>
            </a:r>
          </a:p>
        </p:txBody>
      </p:sp>
      <p:sp>
        <p:nvSpPr>
          <p:cNvPr id="28674" name="Shape 106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Rising action.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Introduce the problem or conflict of the story.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Build suspense.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1"/>
          <p:cNvSpPr txBox="1">
            <a:spLocks noGrp="1"/>
          </p:cNvSpPr>
          <p:nvPr>
            <p:ph type="title"/>
          </p:nvPr>
        </p:nvSpPr>
        <p:spPr>
          <a:xfrm>
            <a:off x="311150" y="373063"/>
            <a:ext cx="8521700" cy="7334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424242"/>
              </a:buClr>
              <a:buFont typeface="Oswald" charset="0"/>
              <a:buNone/>
            </a:pPr>
            <a:r>
              <a:rPr lang="en-US" sz="3000" smtClean="0">
                <a:solidFill>
                  <a:srgbClr val="424242"/>
                </a:solidFill>
                <a:latin typeface="Oswald" charset="0"/>
                <a:cs typeface="Arial" charset="0"/>
                <a:sym typeface="Oswald" charset="0"/>
              </a:rPr>
              <a:t>Paragraph 3</a:t>
            </a:r>
          </a:p>
        </p:txBody>
      </p:sp>
      <p:sp>
        <p:nvSpPr>
          <p:cNvPr id="30722" name="Shape 112"/>
          <p:cNvSpPr txBox="1">
            <a:spLocks noGrp="1"/>
          </p:cNvSpPr>
          <p:nvPr>
            <p:ph type="body" idx="1"/>
          </p:nvPr>
        </p:nvSpPr>
        <p:spPr>
          <a:xfrm>
            <a:off x="311150" y="1468438"/>
            <a:ext cx="8521700" cy="3100387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Climax.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424242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424242"/>
                </a:solidFill>
                <a:latin typeface="Source Code Pro" charset="0"/>
                <a:cs typeface="Arial" charset="0"/>
                <a:sym typeface="Source Code Pro" charset="0"/>
              </a:rPr>
              <a:t>Exciting parts, conflict is going to be solved!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PresentationFormat>On-screen Show (16:9)</PresentationFormat>
  <Paragraphs>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Source Code Pro</vt:lpstr>
      <vt:lpstr>Oswald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modern-writer</vt:lpstr>
      <vt:lpstr>Writing a short story</vt:lpstr>
      <vt:lpstr>Blocks</vt:lpstr>
      <vt:lpstr>Pre-write instructions</vt:lpstr>
      <vt:lpstr>Building blocks</vt:lpstr>
      <vt:lpstr>Graphic organizer</vt:lpstr>
      <vt:lpstr> Check List</vt:lpstr>
      <vt:lpstr>Organizing your Story</vt:lpstr>
      <vt:lpstr>Paragraph 2</vt:lpstr>
      <vt:lpstr>Paragraph 3</vt:lpstr>
      <vt:lpstr>Paragraph 4</vt:lpstr>
      <vt:lpstr>Paragraph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short story</dc:title>
  <cp:lastModifiedBy>user</cp:lastModifiedBy>
  <cp:revision>1</cp:revision>
  <dcterms:modified xsi:type="dcterms:W3CDTF">2016-10-07T12:40:58Z</dcterms:modified>
</cp:coreProperties>
</file>