
<file path=[Content_Types].xml><?xml version="1.0" encoding="utf-8"?>
<Types xmlns="http://schemas.openxmlformats.org/package/2006/content-types">
  <Default ContentType="image/jpeg" Extension="jpg"/>
  <Default ContentType="application/xml" Extension="xml"/>
  <Default ContentType="image/png" Extension="png"/>
  <Default ContentType="application/vnd.openxmlformats-package.relationships+xml" Extension="rels"/>
  <Override ContentType="application/vnd.openxmlformats-officedocument.presentationml.notesSlide+xml" PartName="/ppt/notesSlides/notesSlide6.xml"/>
  <Override ContentType="application/vnd.openxmlformats-officedocument.presentationml.notesSlide+xml" PartName="/ppt/notesSlides/notesSlide1.xml"/>
  <Override ContentType="application/vnd.openxmlformats-officedocument.presentationml.notesSlide+xml" PartName="/ppt/notesSlides/notesSlide3.xml"/>
  <Override ContentType="application/vnd.openxmlformats-officedocument.presentationml.notesSlide+xml" PartName="/ppt/notesSlides/notesSlide2.xml"/>
  <Override ContentType="application/vnd.openxmlformats-officedocument.presentationml.notesSlide+xml" PartName="/ppt/notesSlides/notesSlide5.xml"/>
  <Override ContentType="application/vnd.openxmlformats-officedocument.presentationml.notesSlide+xml" PartName="/ppt/notesSlides/notesSlide4.xml"/>
  <Override ContentType="application/vnd.openxmlformats-officedocument.presentationml.slideLayout+xml" PartName="/ppt/slideLayouts/slideLayout3.xml"/>
  <Override ContentType="application/vnd.openxmlformats-officedocument.presentationml.slideLayout+xml" PartName="/ppt/slideLayouts/slideLayout4.xml"/>
  <Override ContentType="application/vnd.openxmlformats-officedocument.presentationml.slideLayout+xml" PartName="/ppt/slideLayouts/slideLayout5.xml"/>
  <Override ContentType="application/vnd.openxmlformats-officedocument.presentationml.slideLayout+xml" PartName="/ppt/slideLayouts/slideLayout2.xml"/>
  <Override ContentType="application/vnd.openxmlformats-officedocument.presentationml.slideLayout+xml" PartName="/ppt/slideLayouts/slideLayout11.xml"/>
  <Override ContentType="application/vnd.openxmlformats-officedocument.presentationml.slideLayout+xml" PartName="/ppt/slideLayouts/slideLayout1.xml"/>
  <Override ContentType="application/vnd.openxmlformats-officedocument.presentationml.slideLayout+xml" PartName="/ppt/slideLayouts/slideLayout10.xml"/>
  <Override ContentType="application/vnd.openxmlformats-officedocument.presentationml.slideLayout+xml" PartName="/ppt/slideLayouts/slideLayout7.xml"/>
  <Override ContentType="application/vnd.openxmlformats-officedocument.presentationml.slideLayout+xml" PartName="/ppt/slideLayouts/slideLayout6.xml"/>
  <Override ContentType="application/vnd.openxmlformats-officedocument.presentationml.slideLayout+xml" PartName="/ppt/slideLayouts/slideLayout8.xml"/>
  <Override ContentType="application/vnd.openxmlformats-officedocument.presentationml.slideLayout+xml" PartName="/ppt/slideLayouts/slideLayout9.xml"/>
  <Override ContentType="application/vnd.openxmlformats-officedocument.presentationml.slideMaster+xml" PartName="/ppt/slideMasters/slideMaster1.xml"/>
  <Override ContentType="application/vnd.openxmlformats-officedocument.presentationml.slide+xml" PartName="/ppt/slides/slide4.xml"/>
  <Override ContentType="application/vnd.openxmlformats-officedocument.presentationml.slide+xml" PartName="/ppt/slides/slide1.xml"/>
  <Override ContentType="application/vnd.openxmlformats-officedocument.presentationml.slide+xml" PartName="/ppt/slides/slide2.xml"/>
  <Override ContentType="application/vnd.openxmlformats-officedocument.presentationml.slide+xml" PartName="/ppt/slides/slide3.xml"/>
  <Override ContentType="application/vnd.openxmlformats-officedocument.presentationml.slide+xml" PartName="/ppt/slides/slide6.xml"/>
  <Override ContentType="application/vnd.openxmlformats-officedocument.presentationml.slide+xml" PartName="/ppt/slides/slide5.xml"/>
  <Override ContentType="application/vnd.openxmlformats-officedocument.presentationml.notesMaster+xml" PartName="/ppt/notesMasters/notesMaster1.xml"/>
  <Override ContentType="application/vnd.openxmlformats-officedocument.presentationml.presentation.main+xml" PartName="/ppt/presentation.xml"/>
  <Override ContentType="application/vnd.openxmlformats-officedocument.presentationml.presProps+xml" PartName="/ppt/presProps.xml"/>
  <Override ContentType="application/vnd.openxmlformats-officedocument.theme+xml" PartName="/ppt/theme/theme1.xml"/>
  <Override ContentType="application/vnd.openxmlformats-officedocument.theme+xml" PartName="/ppt/theme/theme2.xml"/>
</Types>
</file>

<file path=_rels/.rels><?xml version="1.0" encoding="UTF-8" standalone="yes"?><Relationships xmlns="http://schemas.openxmlformats.org/package/2006/relationships"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autoCompressPictures="0" strictFirstAndLastChars="0" saveSubsetFonts="1">
  <p:sldMasterIdLst>
    <p:sldMasterId id="2147483659" r:id="rId3"/>
  </p:sldMasterIdLst>
  <p:notesMasterIdLst>
    <p:notesMasterId r:id="rId4"/>
  </p:notesMasterIdLst>
  <p:sldIdLst>
    <p:sldId id="256" r:id="rId5"/>
    <p:sldId id="257" r:id="rId6"/>
    <p:sldId id="258" r:id="rId7"/>
    <p:sldId id="259" r:id="rId8"/>
    <p:sldId id="260" r:id="rId9"/>
    <p:sldId id="261" r:id="rId10"/>
  </p:sldIdLst>
  <p:sldSz cy="5143500" cx="9144000"/>
  <p:notesSz cx="6858000" cy="9144000"/>
  <p:defaultTextStyle>
    <a:defPPr lvl="0" marR="0" rtl="0" algn="l">
      <a:lnSpc>
        <a:spcPct val="100000"/>
      </a:lnSpc>
      <a:spcBef>
        <a:spcPts val="0"/>
      </a:spcBef>
      <a:spcAft>
        <a:spcPts val="0"/>
      </a:spcAft>
    </a:defPPr>
    <a:lvl1pPr lvl="0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1pPr>
    <a:lvl2pPr lvl="1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2pPr>
    <a:lvl3pPr lvl="2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3pPr>
    <a:lvl4pPr lvl="3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4pPr>
    <a:lvl5pPr lvl="4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5pPr>
    <a:lvl6pPr lvl="5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6pPr>
    <a:lvl7pPr lvl="6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7pPr>
    <a:lvl8pPr lvl="7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8pPr>
    <a:lvl9pPr lvl="8" marR="0" rtl="0" algn="l">
      <a:lnSpc>
        <a:spcPct val="100000"/>
      </a:lnSpc>
      <a:spcBef>
        <a:spcPts val="0"/>
      </a:spcBef>
      <a:spcAft>
        <a:spcPts val="0"/>
      </a:spcAft>
      <a:buNone/>
      <a:defRPr b="0" i="0" sz="1400" u="none" cap="none" strike="noStrik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/>
</file>

<file path=ppt/_rels/presentation.xml.rels><?xml version="1.0" encoding="UTF-8" standalone="yes"?><Relationships xmlns="http://schemas.openxmlformats.org/package/2006/relationships"><Relationship Id="rId1" Type="http://schemas.openxmlformats.org/officeDocument/2006/relationships/theme" Target="theme/theme2.xml"/><Relationship Id="rId2" Type="http://schemas.openxmlformats.org/officeDocument/2006/relationships/presProps" Target="presProps.xml"/><Relationship Id="rId3" Type="http://schemas.openxmlformats.org/officeDocument/2006/relationships/slideMaster" Target="slideMasters/slideMaster1.xml"/><Relationship Id="rId4" Type="http://schemas.openxmlformats.org/officeDocument/2006/relationships/notesMaster" Target="notesMasters/notesMaster1.xml"/><Relationship Id="rId10" Type="http://schemas.openxmlformats.org/officeDocument/2006/relationships/slide" Target="slides/slide6.xml"/><Relationship Id="rId9" Type="http://schemas.openxmlformats.org/officeDocument/2006/relationships/slide" Target="slides/slide5.xml"/><Relationship Id="rId5" Type="http://schemas.openxmlformats.org/officeDocument/2006/relationships/slide" Target="slides/slide1.xml"/><Relationship Id="rId6" Type="http://schemas.openxmlformats.org/officeDocument/2006/relationships/slide" Target="slides/slide2.xml"/><Relationship Id="rId7" Type="http://schemas.openxmlformats.org/officeDocument/2006/relationships/slide" Target="slides/slide3.xml"/><Relationship Id="rId8" Type="http://schemas.openxmlformats.org/officeDocument/2006/relationships/slide" Target="slides/slide4.xml"/></Relationships>
</file>

<file path=ppt/notesMasters/_rels/notesMaster1.xml.rels><?xml version="1.0" encoding="UTF-8" standalone="yes"?><Relationships xmlns="http://schemas.openxmlformats.org/package/2006/relationships"><Relationship Id="rId1" Type="http://schemas.openxmlformats.org/officeDocument/2006/relationships/theme" Target="../theme/theme1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2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hape 3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cap="flat" cmpd="sng" w="9525">
            <a:solidFill>
              <a:srgbClr val="000000"/>
            </a:solidFill>
            <a:prstDash val="solid"/>
            <a:round/>
            <a:headEnd len="med" w="med" type="none"/>
            <a:tailEnd len="med" w="med" type="none"/>
          </a:ln>
        </p:spPr>
      </p:sp>
      <p:sp>
        <p:nvSpPr>
          <p:cNvPr id="4" name="Shape 4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 sz="1100"/>
            </a:lvl1pPr>
            <a:lvl2pPr lvl="1">
              <a:spcBef>
                <a:spcPts val="0"/>
              </a:spcBef>
              <a:defRPr sz="1100"/>
            </a:lvl2pPr>
            <a:lvl3pPr lvl="2">
              <a:spcBef>
                <a:spcPts val="0"/>
              </a:spcBef>
              <a:defRPr sz="1100"/>
            </a:lvl3pPr>
            <a:lvl4pPr lvl="3">
              <a:spcBef>
                <a:spcPts val="0"/>
              </a:spcBef>
              <a:defRPr sz="1100"/>
            </a:lvl4pPr>
            <a:lvl5pPr lvl="4">
              <a:spcBef>
                <a:spcPts val="0"/>
              </a:spcBef>
              <a:defRPr sz="1100"/>
            </a:lvl5pPr>
            <a:lvl6pPr lvl="5">
              <a:spcBef>
                <a:spcPts val="0"/>
              </a:spcBef>
              <a:defRPr sz="1100"/>
            </a:lvl6pPr>
            <a:lvl7pPr lvl="6">
              <a:spcBef>
                <a:spcPts val="0"/>
              </a:spcBef>
              <a:defRPr sz="1100"/>
            </a:lvl7pPr>
            <a:lvl8pPr lvl="7">
              <a:spcBef>
                <a:spcPts val="0"/>
              </a:spcBef>
              <a:defRPr sz="1100"/>
            </a:lvl8pPr>
            <a:lvl9pPr lvl="8">
              <a:spcBef>
                <a:spcPts val="0"/>
              </a:spcBef>
              <a:defRPr sz="1100"/>
            </a:lvl9pPr>
          </a:lstStyle>
          <a:p/>
        </p:txBody>
      </p:sp>
    </p:spTree>
  </p:cSld>
  <p:clrMap accent1="accent1" accent2="accent2" accent3="accent3" accent4="accent4" accent5="accent5" accent6="accent6" bg1="lt1" bg2="dk2" tx1="dk1" tx2="lt2" folHlink="folHlink" hlink="hlink"/>
</p:notesMaster>
</file>

<file path=ppt/notesSlides/_rels/notesSlide1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<Relationships xmlns="http://schemas.openxmlformats.org/package/2006/relationships"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0" name="Shape 5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" name="Shape 51"/>
          <p:cNvSpPr/>
          <p:nvPr>
            <p:ph idx="2" type="sldImg"/>
          </p:nvPr>
        </p:nvSpPr>
        <p:spPr>
          <a:xfrm>
            <a:off x="381300" y="685800"/>
            <a:ext cx="6096075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52" name="Shape 5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58" name="Shape 5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9" name="Shape 5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0" name="Shape 6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66" name="Shape 6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7" name="Shape 67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68" name="Shape 68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73" name="Shape 7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4" name="Shape 74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75" name="Shape 75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0" name="Shape 8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" name="Shape 81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82" name="Shape 82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showMasterPhAnim="0" showMasterSp="0">
  <p:cSld>
    <p:spTree>
      <p:nvGrpSpPr>
        <p:cNvPr id="88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Shape 89"/>
          <p:cNvSpPr/>
          <p:nvPr>
            <p:ph idx="2" type="sldImg"/>
          </p:nvPr>
        </p:nvSpPr>
        <p:spPr>
          <a:xfrm>
            <a:off x="381300" y="685800"/>
            <a:ext cx="6096000" cy="3429000"/>
          </a:xfrm>
          <a:custGeom>
            <a:pathLst>
              <a:path extrusionOk="0" h="120000" w="12000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</p:spPr>
      </p:sp>
      <p:sp>
        <p:nvSpPr>
          <p:cNvPr id="90" name="Shape 90"/>
          <p:cNvSpPr txBox="1"/>
          <p:nvPr>
            <p:ph idx="1" type="body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">
  <p:cSld name="Title slide">
    <p:spTree>
      <p:nvGrpSpPr>
        <p:cNvPr id="9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Shape 10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5200"/>
            </a:lvl1pPr>
            <a:lvl2pPr lvl="1" algn="ctr">
              <a:spcBef>
                <a:spcPts val="0"/>
              </a:spcBef>
              <a:buSzPct val="100000"/>
              <a:defRPr sz="5200"/>
            </a:lvl2pPr>
            <a:lvl3pPr lvl="2" algn="ctr">
              <a:spcBef>
                <a:spcPts val="0"/>
              </a:spcBef>
              <a:buSzPct val="100000"/>
              <a:defRPr sz="5200"/>
            </a:lvl3pPr>
            <a:lvl4pPr lvl="3" algn="ctr">
              <a:spcBef>
                <a:spcPts val="0"/>
              </a:spcBef>
              <a:buSzPct val="100000"/>
              <a:defRPr sz="5200"/>
            </a:lvl4pPr>
            <a:lvl5pPr lvl="4" algn="ctr">
              <a:spcBef>
                <a:spcPts val="0"/>
              </a:spcBef>
              <a:buSzPct val="100000"/>
              <a:defRPr sz="5200"/>
            </a:lvl5pPr>
            <a:lvl6pPr lvl="5" algn="ctr">
              <a:spcBef>
                <a:spcPts val="0"/>
              </a:spcBef>
              <a:buSzPct val="100000"/>
              <a:defRPr sz="5200"/>
            </a:lvl6pPr>
            <a:lvl7pPr lvl="6" algn="ctr">
              <a:spcBef>
                <a:spcPts val="0"/>
              </a:spcBef>
              <a:buSzPct val="100000"/>
              <a:defRPr sz="5200"/>
            </a:lvl7pPr>
            <a:lvl8pPr lvl="7" algn="ctr">
              <a:spcBef>
                <a:spcPts val="0"/>
              </a:spcBef>
              <a:buSzPct val="100000"/>
              <a:defRPr sz="5200"/>
            </a:lvl8pPr>
            <a:lvl9pPr lvl="8" algn="ctr">
              <a:spcBef>
                <a:spcPts val="0"/>
              </a:spcBef>
              <a:buSzPct val="100000"/>
              <a:defRPr sz="5200"/>
            </a:lvl9pPr>
          </a:lstStyle>
          <a:p/>
        </p:txBody>
      </p:sp>
      <p:sp>
        <p:nvSpPr>
          <p:cNvPr id="11" name="Shape 11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800"/>
            </a:lvl9pPr>
          </a:lstStyle>
          <a:p/>
        </p:txBody>
      </p:sp>
      <p:sp>
        <p:nvSpPr>
          <p:cNvPr id="12" name="Shape 12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Big number">
    <p:spTree>
      <p:nvGrpSpPr>
        <p:cNvPr id="44" name="Shape 4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Shape 45"/>
          <p:cNvSpPr txBox="1"/>
          <p:nvPr>
            <p:ph type="title"/>
          </p:nvPr>
        </p:nvSpPr>
        <p:spPr>
          <a:xfrm>
            <a:off x="311700" y="1106125"/>
            <a:ext cx="8520600" cy="19635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12000"/>
            </a:lvl1pPr>
            <a:lvl2pPr lvl="1" algn="ctr">
              <a:spcBef>
                <a:spcPts val="0"/>
              </a:spcBef>
              <a:buSzPct val="100000"/>
              <a:defRPr sz="12000"/>
            </a:lvl2pPr>
            <a:lvl3pPr lvl="2" algn="ctr">
              <a:spcBef>
                <a:spcPts val="0"/>
              </a:spcBef>
              <a:buSzPct val="100000"/>
              <a:defRPr sz="12000"/>
            </a:lvl3pPr>
            <a:lvl4pPr lvl="3" algn="ctr">
              <a:spcBef>
                <a:spcPts val="0"/>
              </a:spcBef>
              <a:buSzPct val="100000"/>
              <a:defRPr sz="12000"/>
            </a:lvl4pPr>
            <a:lvl5pPr lvl="4" algn="ctr">
              <a:spcBef>
                <a:spcPts val="0"/>
              </a:spcBef>
              <a:buSzPct val="100000"/>
              <a:defRPr sz="12000"/>
            </a:lvl5pPr>
            <a:lvl6pPr lvl="5" algn="ctr">
              <a:spcBef>
                <a:spcPts val="0"/>
              </a:spcBef>
              <a:buSzPct val="100000"/>
              <a:defRPr sz="12000"/>
            </a:lvl6pPr>
            <a:lvl7pPr lvl="6" algn="ctr">
              <a:spcBef>
                <a:spcPts val="0"/>
              </a:spcBef>
              <a:buSzPct val="100000"/>
              <a:defRPr sz="12000"/>
            </a:lvl7pPr>
            <a:lvl8pPr lvl="7" algn="ctr">
              <a:spcBef>
                <a:spcPts val="0"/>
              </a:spcBef>
              <a:buSzPct val="100000"/>
              <a:defRPr sz="12000"/>
            </a:lvl8pPr>
            <a:lvl9pPr lvl="8" algn="ctr">
              <a:spcBef>
                <a:spcPts val="0"/>
              </a:spcBef>
              <a:buSzPct val="100000"/>
              <a:defRPr sz="12000"/>
            </a:lvl9pPr>
          </a:lstStyle>
          <a:p/>
        </p:txBody>
      </p:sp>
      <p:sp>
        <p:nvSpPr>
          <p:cNvPr id="46" name="Shape 46"/>
          <p:cNvSpPr txBox="1"/>
          <p:nvPr>
            <p:ph idx="1" type="body"/>
          </p:nvPr>
        </p:nvSpPr>
        <p:spPr>
          <a:xfrm>
            <a:off x="311700" y="3152225"/>
            <a:ext cx="8520600" cy="13008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spcBef>
                <a:spcPts val="0"/>
              </a:spcBef>
              <a:defRPr/>
            </a:lvl1pPr>
            <a:lvl2pPr lvl="1" algn="ctr">
              <a:spcBef>
                <a:spcPts val="0"/>
              </a:spcBef>
              <a:defRPr/>
            </a:lvl2pPr>
            <a:lvl3pPr lvl="2" algn="ctr">
              <a:spcBef>
                <a:spcPts val="0"/>
              </a:spcBef>
              <a:defRPr/>
            </a:lvl3pPr>
            <a:lvl4pPr lvl="3" algn="ctr">
              <a:spcBef>
                <a:spcPts val="0"/>
              </a:spcBef>
              <a:defRPr/>
            </a:lvl4pPr>
            <a:lvl5pPr lvl="4" algn="ctr">
              <a:spcBef>
                <a:spcPts val="0"/>
              </a:spcBef>
              <a:defRPr/>
            </a:lvl5pPr>
            <a:lvl6pPr lvl="5" algn="ctr">
              <a:spcBef>
                <a:spcPts val="0"/>
              </a:spcBef>
              <a:defRPr/>
            </a:lvl6pPr>
            <a:lvl7pPr lvl="6" algn="ctr">
              <a:spcBef>
                <a:spcPts val="0"/>
              </a:spcBef>
              <a:defRPr/>
            </a:lvl7pPr>
            <a:lvl8pPr lvl="7" algn="ctr">
              <a:spcBef>
                <a:spcPts val="0"/>
              </a:spcBef>
              <a:defRPr/>
            </a:lvl8pPr>
            <a:lvl9pPr lvl="8" algn="ctr">
              <a:spcBef>
                <a:spcPts val="0"/>
              </a:spcBef>
              <a:defRPr/>
            </a:lvl9pPr>
          </a:lstStyle>
          <a:p/>
        </p:txBody>
      </p:sp>
      <p:sp>
        <p:nvSpPr>
          <p:cNvPr id="47" name="Shape 4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blank">
  <p:cSld name="Blank">
    <p:spTree>
      <p:nvGrpSpPr>
        <p:cNvPr id="48" name="Shape 4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9" name="Shape 4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secHead">
  <p:cSld name="Section header">
    <p:spTree>
      <p:nvGrpSpPr>
        <p:cNvPr id="13" name="Shape 1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Shape 14"/>
          <p:cNvSpPr txBox="1"/>
          <p:nvPr>
            <p:ph type="title"/>
          </p:nvPr>
        </p:nvSpPr>
        <p:spPr>
          <a:xfrm>
            <a:off x="311700" y="2150850"/>
            <a:ext cx="8520600" cy="841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 algn="ctr">
              <a:spcBef>
                <a:spcPts val="0"/>
              </a:spcBef>
              <a:buSzPct val="100000"/>
              <a:defRPr sz="3600"/>
            </a:lvl1pPr>
            <a:lvl2pPr lvl="1" algn="ctr">
              <a:spcBef>
                <a:spcPts val="0"/>
              </a:spcBef>
              <a:buSzPct val="100000"/>
              <a:defRPr sz="3600"/>
            </a:lvl2pPr>
            <a:lvl3pPr lvl="2" algn="ctr">
              <a:spcBef>
                <a:spcPts val="0"/>
              </a:spcBef>
              <a:buSzPct val="100000"/>
              <a:defRPr sz="3600"/>
            </a:lvl3pPr>
            <a:lvl4pPr lvl="3" algn="ctr">
              <a:spcBef>
                <a:spcPts val="0"/>
              </a:spcBef>
              <a:buSzPct val="100000"/>
              <a:defRPr sz="3600"/>
            </a:lvl4pPr>
            <a:lvl5pPr lvl="4" algn="ctr">
              <a:spcBef>
                <a:spcPts val="0"/>
              </a:spcBef>
              <a:buSzPct val="100000"/>
              <a:defRPr sz="3600"/>
            </a:lvl5pPr>
            <a:lvl6pPr lvl="5" algn="ctr">
              <a:spcBef>
                <a:spcPts val="0"/>
              </a:spcBef>
              <a:buSzPct val="100000"/>
              <a:defRPr sz="3600"/>
            </a:lvl6pPr>
            <a:lvl7pPr lvl="6" algn="ctr">
              <a:spcBef>
                <a:spcPts val="0"/>
              </a:spcBef>
              <a:buSzPct val="100000"/>
              <a:defRPr sz="3600"/>
            </a:lvl7pPr>
            <a:lvl8pPr lvl="7" algn="ctr">
              <a:spcBef>
                <a:spcPts val="0"/>
              </a:spcBef>
              <a:buSzPct val="100000"/>
              <a:defRPr sz="3600"/>
            </a:lvl8pPr>
            <a:lvl9pPr lvl="8" algn="ctr">
              <a:spcBef>
                <a:spcPts val="0"/>
              </a:spcBef>
              <a:buSzPct val="100000"/>
              <a:defRPr sz="3600"/>
            </a:lvl9pPr>
          </a:lstStyle>
          <a:p/>
        </p:txBody>
      </p:sp>
      <p:sp>
        <p:nvSpPr>
          <p:cNvPr id="15" name="Shape 15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x">
  <p:cSld name="Title and body">
    <p:spTree>
      <p:nvGrpSpPr>
        <p:cNvPr id="16" name="Shape 1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Shape 1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8" name="Shape 1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19" name="Shape 19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woColTx">
  <p:cSld name="Title and two columns">
    <p:spTree>
      <p:nvGrpSpPr>
        <p:cNvPr id="20" name="Shape 2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" name="Shape 21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2" name="Shape 22"/>
          <p:cNvSpPr txBox="1"/>
          <p:nvPr>
            <p:ph idx="1" type="body"/>
          </p:nvPr>
        </p:nvSpPr>
        <p:spPr>
          <a:xfrm>
            <a:off x="3117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3" name="Shape 23"/>
          <p:cNvSpPr txBox="1"/>
          <p:nvPr>
            <p:ph idx="2" type="body"/>
          </p:nvPr>
        </p:nvSpPr>
        <p:spPr>
          <a:xfrm>
            <a:off x="4832400" y="1152475"/>
            <a:ext cx="3999900" cy="3416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4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24" name="Shape 2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 type="titleOnly">
  <p:cSld name="Title only">
    <p:spTree>
      <p:nvGrpSpPr>
        <p:cNvPr id="25" name="Shape 2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" name="Shape 2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defRPr/>
            </a:lvl1pPr>
            <a:lvl2pPr lvl="1">
              <a:spcBef>
                <a:spcPts val="0"/>
              </a:spcBef>
              <a:defRPr/>
            </a:lvl2pPr>
            <a:lvl3pPr lvl="2">
              <a:spcBef>
                <a:spcPts val="0"/>
              </a:spcBef>
              <a:defRPr/>
            </a:lvl3pPr>
            <a:lvl4pPr lvl="3">
              <a:spcBef>
                <a:spcPts val="0"/>
              </a:spcBef>
              <a:defRPr/>
            </a:lvl4pPr>
            <a:lvl5pPr lvl="4">
              <a:spcBef>
                <a:spcPts val="0"/>
              </a:spcBef>
              <a:defRPr/>
            </a:lvl5pPr>
            <a:lvl6pPr lvl="5">
              <a:spcBef>
                <a:spcPts val="0"/>
              </a:spcBef>
              <a:defRPr/>
            </a:lvl6pPr>
            <a:lvl7pPr lvl="6">
              <a:spcBef>
                <a:spcPts val="0"/>
              </a:spcBef>
              <a:defRPr/>
            </a:lvl7pPr>
            <a:lvl8pPr lvl="7">
              <a:spcBef>
                <a:spcPts val="0"/>
              </a:spcBef>
              <a:defRPr/>
            </a:lvl8pPr>
            <a:lvl9pPr lvl="8">
              <a:spcBef>
                <a:spcPts val="0"/>
              </a:spcBef>
              <a:defRPr/>
            </a:lvl9pPr>
          </a:lstStyle>
          <a:p/>
        </p:txBody>
      </p:sp>
      <p:sp>
        <p:nvSpPr>
          <p:cNvPr id="27" name="Shape 27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One column text">
    <p:spTree>
      <p:nvGrpSpPr>
        <p:cNvPr id="28" name="Shape 2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Shape 29"/>
          <p:cNvSpPr txBox="1"/>
          <p:nvPr>
            <p:ph type="title"/>
          </p:nvPr>
        </p:nvSpPr>
        <p:spPr>
          <a:xfrm>
            <a:off x="311700" y="555600"/>
            <a:ext cx="2808000" cy="7557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>
              <a:spcBef>
                <a:spcPts val="0"/>
              </a:spcBef>
              <a:buSzPct val="100000"/>
              <a:defRPr sz="2400"/>
            </a:lvl1pPr>
            <a:lvl2pPr lvl="1">
              <a:spcBef>
                <a:spcPts val="0"/>
              </a:spcBef>
              <a:buSzPct val="100000"/>
              <a:defRPr sz="2400"/>
            </a:lvl2pPr>
            <a:lvl3pPr lvl="2">
              <a:spcBef>
                <a:spcPts val="0"/>
              </a:spcBef>
              <a:buSzPct val="100000"/>
              <a:defRPr sz="2400"/>
            </a:lvl3pPr>
            <a:lvl4pPr lvl="3">
              <a:spcBef>
                <a:spcPts val="0"/>
              </a:spcBef>
              <a:buSzPct val="100000"/>
              <a:defRPr sz="2400"/>
            </a:lvl4pPr>
            <a:lvl5pPr lvl="4">
              <a:spcBef>
                <a:spcPts val="0"/>
              </a:spcBef>
              <a:buSzPct val="100000"/>
              <a:defRPr sz="2400"/>
            </a:lvl5pPr>
            <a:lvl6pPr lvl="5">
              <a:spcBef>
                <a:spcPts val="0"/>
              </a:spcBef>
              <a:buSzPct val="100000"/>
              <a:defRPr sz="2400"/>
            </a:lvl6pPr>
            <a:lvl7pPr lvl="6">
              <a:spcBef>
                <a:spcPts val="0"/>
              </a:spcBef>
              <a:buSzPct val="100000"/>
              <a:defRPr sz="2400"/>
            </a:lvl7pPr>
            <a:lvl8pPr lvl="7">
              <a:spcBef>
                <a:spcPts val="0"/>
              </a:spcBef>
              <a:buSzPct val="100000"/>
              <a:defRPr sz="2400"/>
            </a:lvl8pPr>
            <a:lvl9pPr lvl="8">
              <a:spcBef>
                <a:spcPts val="0"/>
              </a:spcBef>
              <a:buSzPct val="100000"/>
              <a:defRPr sz="2400"/>
            </a:lvl9pPr>
          </a:lstStyle>
          <a:p/>
        </p:txBody>
      </p:sp>
      <p:sp>
        <p:nvSpPr>
          <p:cNvPr id="30" name="Shape 30"/>
          <p:cNvSpPr txBox="1"/>
          <p:nvPr>
            <p:ph idx="1" type="body"/>
          </p:nvPr>
        </p:nvSpPr>
        <p:spPr>
          <a:xfrm>
            <a:off x="311700" y="1389600"/>
            <a:ext cx="2808000" cy="31794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SzPct val="100000"/>
              <a:defRPr sz="1200"/>
            </a:lvl1pPr>
            <a:lvl2pPr lvl="1">
              <a:spcBef>
                <a:spcPts val="0"/>
              </a:spcBef>
              <a:buSzPct val="100000"/>
              <a:defRPr sz="1200"/>
            </a:lvl2pPr>
            <a:lvl3pPr lvl="2">
              <a:spcBef>
                <a:spcPts val="0"/>
              </a:spcBef>
              <a:buSzPct val="100000"/>
              <a:defRPr sz="1200"/>
            </a:lvl3pPr>
            <a:lvl4pPr lvl="3">
              <a:spcBef>
                <a:spcPts val="0"/>
              </a:spcBef>
              <a:buSzPct val="100000"/>
              <a:defRPr sz="1200"/>
            </a:lvl4pPr>
            <a:lvl5pPr lvl="4">
              <a:spcBef>
                <a:spcPts val="0"/>
              </a:spcBef>
              <a:buSzPct val="100000"/>
              <a:defRPr sz="1200"/>
            </a:lvl5pPr>
            <a:lvl6pPr lvl="5">
              <a:spcBef>
                <a:spcPts val="0"/>
              </a:spcBef>
              <a:buSzPct val="100000"/>
              <a:defRPr sz="1200"/>
            </a:lvl6pPr>
            <a:lvl7pPr lvl="6">
              <a:spcBef>
                <a:spcPts val="0"/>
              </a:spcBef>
              <a:buSzPct val="100000"/>
              <a:defRPr sz="1200"/>
            </a:lvl7pPr>
            <a:lvl8pPr lvl="7">
              <a:spcBef>
                <a:spcPts val="0"/>
              </a:spcBef>
              <a:buSzPct val="100000"/>
              <a:defRPr sz="1200"/>
            </a:lvl8pPr>
            <a:lvl9pPr lvl="8">
              <a:spcBef>
                <a:spcPts val="0"/>
              </a:spcBef>
              <a:buSzPct val="100000"/>
              <a:defRPr sz="1200"/>
            </a:lvl9pPr>
          </a:lstStyle>
          <a:p/>
        </p:txBody>
      </p:sp>
      <p:sp>
        <p:nvSpPr>
          <p:cNvPr id="31" name="Shape 31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Main point">
    <p:spTree>
      <p:nvGrpSpPr>
        <p:cNvPr id="32" name="Shape 3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" name="Shape 33"/>
          <p:cNvSpPr txBox="1"/>
          <p:nvPr>
            <p:ph type="title"/>
          </p:nvPr>
        </p:nvSpPr>
        <p:spPr>
          <a:xfrm>
            <a:off x="490250" y="450150"/>
            <a:ext cx="6367800" cy="40908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SzPct val="100000"/>
              <a:defRPr sz="4800"/>
            </a:lvl1pPr>
            <a:lvl2pPr lvl="1">
              <a:spcBef>
                <a:spcPts val="0"/>
              </a:spcBef>
              <a:buSzPct val="100000"/>
              <a:defRPr sz="4800"/>
            </a:lvl2pPr>
            <a:lvl3pPr lvl="2">
              <a:spcBef>
                <a:spcPts val="0"/>
              </a:spcBef>
              <a:buSzPct val="100000"/>
              <a:defRPr sz="4800"/>
            </a:lvl3pPr>
            <a:lvl4pPr lvl="3">
              <a:spcBef>
                <a:spcPts val="0"/>
              </a:spcBef>
              <a:buSzPct val="100000"/>
              <a:defRPr sz="4800"/>
            </a:lvl4pPr>
            <a:lvl5pPr lvl="4">
              <a:spcBef>
                <a:spcPts val="0"/>
              </a:spcBef>
              <a:buSzPct val="100000"/>
              <a:defRPr sz="4800"/>
            </a:lvl5pPr>
            <a:lvl6pPr lvl="5">
              <a:spcBef>
                <a:spcPts val="0"/>
              </a:spcBef>
              <a:buSzPct val="100000"/>
              <a:defRPr sz="4800"/>
            </a:lvl6pPr>
            <a:lvl7pPr lvl="6">
              <a:spcBef>
                <a:spcPts val="0"/>
              </a:spcBef>
              <a:buSzPct val="100000"/>
              <a:defRPr sz="4800"/>
            </a:lvl7pPr>
            <a:lvl8pPr lvl="7">
              <a:spcBef>
                <a:spcPts val="0"/>
              </a:spcBef>
              <a:buSzPct val="100000"/>
              <a:defRPr sz="4800"/>
            </a:lvl8pPr>
            <a:lvl9pPr lvl="8">
              <a:spcBef>
                <a:spcPts val="0"/>
              </a:spcBef>
              <a:buSzPct val="100000"/>
              <a:defRPr sz="4800"/>
            </a:lvl9pPr>
          </a:lstStyle>
          <a:p/>
        </p:txBody>
      </p:sp>
      <p:sp>
        <p:nvSpPr>
          <p:cNvPr id="34" name="Shape 34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Section title and description">
    <p:spTree>
      <p:nvGrpSpPr>
        <p:cNvPr id="35" name="Shape 3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" name="Shape 36"/>
          <p:cNvSpPr/>
          <p:nvPr/>
        </p:nvSpPr>
        <p:spPr>
          <a:xfrm>
            <a:off x="4572000" y="25"/>
            <a:ext cx="4572000" cy="5143500"/>
          </a:xfrm>
          <a:prstGeom prst="rect">
            <a:avLst/>
          </a:prstGeom>
          <a:solidFill>
            <a:schemeClr val="dk2"/>
          </a:solidFill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t/>
            </a:r>
            <a:endParaRPr/>
          </a:p>
        </p:txBody>
      </p:sp>
      <p:sp>
        <p:nvSpPr>
          <p:cNvPr id="37" name="Shape 37"/>
          <p:cNvSpPr txBox="1"/>
          <p:nvPr>
            <p:ph type="title"/>
          </p:nvPr>
        </p:nvSpPr>
        <p:spPr>
          <a:xfrm>
            <a:off x="265500" y="1233175"/>
            <a:ext cx="4045200" cy="1482300"/>
          </a:xfrm>
          <a:prstGeom prst="rect">
            <a:avLst/>
          </a:prstGeom>
        </p:spPr>
        <p:txBody>
          <a:bodyPr anchorCtr="0" anchor="b" bIns="91425" lIns="91425" rIns="91425" tIns="91425"/>
          <a:lstStyle>
            <a:lvl1pPr lvl="0" algn="ctr">
              <a:spcBef>
                <a:spcPts val="0"/>
              </a:spcBef>
              <a:buSzPct val="100000"/>
              <a:defRPr sz="4200"/>
            </a:lvl1pPr>
            <a:lvl2pPr lvl="1" algn="ctr">
              <a:spcBef>
                <a:spcPts val="0"/>
              </a:spcBef>
              <a:buSzPct val="100000"/>
              <a:defRPr sz="4200"/>
            </a:lvl2pPr>
            <a:lvl3pPr lvl="2" algn="ctr">
              <a:spcBef>
                <a:spcPts val="0"/>
              </a:spcBef>
              <a:buSzPct val="100000"/>
              <a:defRPr sz="4200"/>
            </a:lvl3pPr>
            <a:lvl4pPr lvl="3" algn="ctr">
              <a:spcBef>
                <a:spcPts val="0"/>
              </a:spcBef>
              <a:buSzPct val="100000"/>
              <a:defRPr sz="4200"/>
            </a:lvl4pPr>
            <a:lvl5pPr lvl="4" algn="ctr">
              <a:spcBef>
                <a:spcPts val="0"/>
              </a:spcBef>
              <a:buSzPct val="100000"/>
              <a:defRPr sz="4200"/>
            </a:lvl5pPr>
            <a:lvl6pPr lvl="5" algn="ctr">
              <a:spcBef>
                <a:spcPts val="0"/>
              </a:spcBef>
              <a:buSzPct val="100000"/>
              <a:defRPr sz="4200"/>
            </a:lvl6pPr>
            <a:lvl7pPr lvl="6" algn="ctr">
              <a:spcBef>
                <a:spcPts val="0"/>
              </a:spcBef>
              <a:buSzPct val="100000"/>
              <a:defRPr sz="4200"/>
            </a:lvl7pPr>
            <a:lvl8pPr lvl="7" algn="ctr">
              <a:spcBef>
                <a:spcPts val="0"/>
              </a:spcBef>
              <a:buSzPct val="100000"/>
              <a:defRPr sz="4200"/>
            </a:lvl8pPr>
            <a:lvl9pPr lvl="8" algn="ctr">
              <a:spcBef>
                <a:spcPts val="0"/>
              </a:spcBef>
              <a:buSzPct val="100000"/>
              <a:defRPr sz="4200"/>
            </a:lvl9pPr>
          </a:lstStyle>
          <a:p/>
        </p:txBody>
      </p:sp>
      <p:sp>
        <p:nvSpPr>
          <p:cNvPr id="38" name="Shape 38"/>
          <p:cNvSpPr txBox="1"/>
          <p:nvPr>
            <p:ph idx="1" type="subTitle"/>
          </p:nvPr>
        </p:nvSpPr>
        <p:spPr>
          <a:xfrm>
            <a:off x="265500" y="2803075"/>
            <a:ext cx="4045200" cy="1235100"/>
          </a:xfrm>
          <a:prstGeom prst="rect">
            <a:avLst/>
          </a:prstGeom>
        </p:spPr>
        <p:txBody>
          <a:bodyPr anchorCtr="0" anchor="t" bIns="91425" lIns="91425" rIns="91425" tIns="91425"/>
          <a:lstStyle>
            <a:lvl1pPr lvl="0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1pPr>
            <a:lvl2pPr lvl="1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2pPr>
            <a:lvl3pPr lvl="2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3pPr>
            <a:lvl4pPr lvl="3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4pPr>
            <a:lvl5pPr lvl="4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5pPr>
            <a:lvl6pPr lvl="5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6pPr>
            <a:lvl7pPr lvl="6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7pPr>
            <a:lvl8pPr lvl="7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8pPr>
            <a:lvl9pPr lvl="8" algn="ct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ct val="100000"/>
              <a:buNone/>
              <a:defRPr sz="2100"/>
            </a:lvl9pPr>
          </a:lstStyle>
          <a:p/>
        </p:txBody>
      </p:sp>
      <p:sp>
        <p:nvSpPr>
          <p:cNvPr id="39" name="Shape 39"/>
          <p:cNvSpPr txBox="1"/>
          <p:nvPr>
            <p:ph idx="2" type="body"/>
          </p:nvPr>
        </p:nvSpPr>
        <p:spPr>
          <a:xfrm>
            <a:off x="4939500" y="724200"/>
            <a:ext cx="3837000" cy="369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defRPr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40" name="Shape 40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 name="Caption">
    <p:spTree>
      <p:nvGrpSpPr>
        <p:cNvPr id="41" name="Shape 4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Shape 42"/>
          <p:cNvSpPr txBox="1"/>
          <p:nvPr>
            <p:ph idx="1" type="body"/>
          </p:nvPr>
        </p:nvSpPr>
        <p:spPr>
          <a:xfrm>
            <a:off x="311700" y="4230575"/>
            <a:ext cx="5998800" cy="605100"/>
          </a:xfrm>
          <a:prstGeom prst="rect">
            <a:avLst/>
          </a:prstGeom>
        </p:spPr>
        <p:txBody>
          <a:bodyPr anchorCtr="0" anchor="ctr" bIns="91425" lIns="91425" rIns="91425" tIns="91425"/>
          <a:lstStyle>
            <a:lvl1pPr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  <a:defRPr/>
            </a:lvl1pPr>
          </a:lstStyle>
          <a:p/>
        </p:txBody>
      </p:sp>
      <p:sp>
        <p:nvSpPr>
          <p:cNvPr id="43" name="Shape 43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</p:spPr>
        <p:txBody>
          <a:bodyPr anchorCtr="0" anchor="ctr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fld id="{00000000-1234-1234-1234-123412341234}" type="slidenum">
              <a:rPr lang="en"/>
              <a:t>‹#›</a:t>
            </a:fld>
          </a:p>
        </p:txBody>
      </p:sp>
    </p:spTree>
  </p:cSld>
  <p:clrMapOvr>
    <a:masterClrMapping/>
  </p:clrMapOvr>
</p:sldLayout>
</file>

<file path=ppt/slideMasters/_rels/slideMaster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2" Type="http://schemas.openxmlformats.org/officeDocument/2006/relationships/theme" Target="../theme/theme2.xml"/><Relationship Id="rId9" Type="http://schemas.openxmlformats.org/officeDocument/2006/relationships/slideLayout" Target="../slideLayouts/slideLayout9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bg>
      <p:bgPr>
        <a:solidFill>
          <a:schemeClr val="lt1"/>
        </a:solidFill>
      </p:bgPr>
    </p:bg>
    <p:spTree>
      <p:nvGrpSpPr>
        <p:cNvPr id="5" name="Shape 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Shape 6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1pPr>
            <a:lvl2pPr lvl="1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2pPr>
            <a:lvl3pPr lvl="2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3pPr>
            <a:lvl4pPr lvl="3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4pPr>
            <a:lvl5pPr lvl="4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5pPr>
            <a:lvl6pPr lvl="5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6pPr>
            <a:lvl7pPr lvl="6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7pPr>
            <a:lvl8pPr lvl="7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8pPr>
            <a:lvl9pPr lvl="8">
              <a:spcBef>
                <a:spcPts val="0"/>
              </a:spcBef>
              <a:buClr>
                <a:schemeClr val="dk1"/>
              </a:buClr>
              <a:buSzPct val="100000"/>
              <a:buNone/>
              <a:defRPr sz="2800">
                <a:solidFill>
                  <a:schemeClr val="dk1"/>
                </a:solidFill>
              </a:defRPr>
            </a:lvl9pPr>
          </a:lstStyle>
          <a:p/>
        </p:txBody>
      </p:sp>
      <p:sp>
        <p:nvSpPr>
          <p:cNvPr id="7" name="Shape 7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  <a:noFill/>
          <a:ln>
            <a:noFill/>
          </a:ln>
        </p:spPr>
        <p:txBody>
          <a:bodyPr anchorCtr="0" anchor="t" bIns="91425" lIns="91425" rIns="91425" tIns="91425"/>
          <a:lstStyle>
            <a:lvl1pPr lvl="0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buSzPct val="100000"/>
              <a:defRPr sz="1800">
                <a:solidFill>
                  <a:schemeClr val="lt2"/>
                </a:solidFill>
              </a:defRPr>
            </a:lvl1pPr>
            <a:lvl2pPr lvl="1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2pPr>
            <a:lvl3pPr lvl="2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3pPr>
            <a:lvl4pPr lvl="3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4pPr>
            <a:lvl5pPr lvl="4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5pPr>
            <a:lvl6pPr lvl="5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6pPr>
            <a:lvl7pPr lvl="6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7pPr>
            <a:lvl8pPr lvl="7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8pPr>
            <a:lvl9pPr lvl="8">
              <a:lnSpc>
                <a:spcPct val="115000"/>
              </a:lnSpc>
              <a:spcBef>
                <a:spcPts val="0"/>
              </a:spcBef>
              <a:spcAft>
                <a:spcPts val="1600"/>
              </a:spcAft>
              <a:buClr>
                <a:schemeClr val="lt2"/>
              </a:buClr>
              <a:defRPr>
                <a:solidFill>
                  <a:schemeClr val="lt2"/>
                </a:solidFill>
              </a:defRPr>
            </a:lvl9pPr>
          </a:lstStyle>
          <a:p/>
        </p:txBody>
      </p:sp>
      <p:sp>
        <p:nvSpPr>
          <p:cNvPr id="8" name="Shape 8"/>
          <p:cNvSpPr txBox="1"/>
          <p:nvPr>
            <p:ph idx="12" type="sldNum"/>
          </p:nvPr>
        </p:nvSpPr>
        <p:spPr>
          <a:xfrm>
            <a:off x="8472457" y="4663216"/>
            <a:ext cx="548700" cy="393600"/>
          </a:xfrm>
          <a:prstGeom prst="rect">
            <a:avLst/>
          </a:prstGeom>
          <a:noFill/>
          <a:ln>
            <a:noFill/>
          </a:ln>
        </p:spPr>
        <p:txBody>
          <a:bodyPr anchorCtr="0" anchor="ctr" bIns="91425" lIns="91425" rIns="91425" tIns="91425">
            <a:noAutofit/>
          </a:bodyPr>
          <a:lstStyle/>
          <a:p>
            <a:pPr lvl="0" algn="r">
              <a:spcBef>
                <a:spcPts val="0"/>
              </a:spcBef>
              <a:buNone/>
            </a:pPr>
            <a:fld id="{00000000-1234-1234-1234-123412341234}" type="slidenum">
              <a:rPr lang="en" sz="1000">
                <a:solidFill>
                  <a:schemeClr val="lt2"/>
                </a:solidFill>
              </a:rPr>
              <a:t>‹#›</a:t>
            </a:fld>
          </a:p>
        </p:txBody>
      </p:sp>
    </p:spTree>
  </p:cSld>
  <p:clrMap accent1="accent1" accent2="accent2" accent3="accent3" accent4="accent4" accent5="accent5" accent6="accent6" bg1="lt1" bg2="dk2" tx1="dk1" tx2="lt2" folHlink="folHlink" hlink="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dt="0" ftr="0" hdr="0" sldNum="0"/>
  <p:txStyles>
    <p:title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</p:titleStyle>
    <p:body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lvl="0" marR="0" rtl="0" algn="l">
        <a:lnSpc>
          <a:spcPct val="100000"/>
        </a:lnSpc>
        <a:spcBef>
          <a:spcPts val="0"/>
        </a:spcBef>
        <a:spcAft>
          <a:spcPts val="0"/>
        </a:spcAft>
      </a:defPPr>
      <a:lvl1pPr lvl="0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lvl="1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lvl="2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lvl="3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lvl="4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lvl="5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lvl="6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lvl="7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lvl="8" marR="0" rtl="0" algn="l">
        <a:lnSpc>
          <a:spcPct val="100000"/>
        </a:lnSpc>
        <a:spcBef>
          <a:spcPts val="0"/>
        </a:spcBef>
        <a:spcAft>
          <a:spcPts val="0"/>
        </a:spcAft>
        <a:buNone/>
        <a:defRPr b="0" i="0" sz="1400" u="none" cap="none" strike="noStrik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notesSlide" Target="../notesSlides/notesSlide1.xml"/><Relationship Id="rId3" Type="http://schemas.openxmlformats.org/officeDocument/2006/relationships/image" Target="../media/image02.jpg"/><Relationship Id="rId4" Type="http://schemas.openxmlformats.org/officeDocument/2006/relationships/image" Target="../media/image01.jpg"/></Relationships>
</file>

<file path=ppt/slides/_rels/slide2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07.jpg"/><Relationship Id="rId4" Type="http://schemas.openxmlformats.org/officeDocument/2006/relationships/image" Target="../media/image06.jpg"/></Relationships>
</file>

<file path=ppt/slides/_rels/slide3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Relationship Id="rId3" Type="http://schemas.openxmlformats.org/officeDocument/2006/relationships/image" Target="../media/image03.png"/></Relationships>
</file>

<file path=ppt/slides/_rels/slide4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Relationship Id="rId3" Type="http://schemas.openxmlformats.org/officeDocument/2006/relationships/image" Target="../media/image05.png"/></Relationships>
</file>

<file path=ppt/slides/_rels/slide5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Relationship Id="rId3" Type="http://schemas.openxmlformats.org/officeDocument/2006/relationships/image" Target="../media/image00.png"/><Relationship Id="rId4" Type="http://schemas.openxmlformats.org/officeDocument/2006/relationships/image" Target="../media/image04.jpg"/></Relationships>
</file>

<file path=ppt/slides/_rels/slide6.xml.rels><?xml version="1.0" encoding="UTF-8" standalone="yes"?>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53" name="Shape 5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4" name="Shape 54"/>
          <p:cNvSpPr txBox="1"/>
          <p:nvPr>
            <p:ph type="ctrTitle"/>
          </p:nvPr>
        </p:nvSpPr>
        <p:spPr>
          <a:xfrm>
            <a:off x="311708" y="744575"/>
            <a:ext cx="8520600" cy="2052600"/>
          </a:xfrm>
          <a:prstGeom prst="rect">
            <a:avLst/>
          </a:prstGeom>
        </p:spPr>
        <p:txBody>
          <a:bodyPr anchorCtr="0" anchor="b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World War 2</a:t>
            </a:r>
          </a:p>
        </p:txBody>
      </p:sp>
      <p:sp>
        <p:nvSpPr>
          <p:cNvPr id="55" name="Shape 55"/>
          <p:cNvSpPr txBox="1"/>
          <p:nvPr>
            <p:ph idx="1" type="subTitle"/>
          </p:nvPr>
        </p:nvSpPr>
        <p:spPr>
          <a:xfrm>
            <a:off x="311700" y="2834125"/>
            <a:ext cx="8520600" cy="7926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1939-1945</a:t>
            </a:r>
          </a:p>
        </p:txBody>
      </p:sp>
      <p:pic>
        <p:nvPicPr>
          <p:cNvPr id="56" name="Shape 5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388425" y="3313725"/>
            <a:ext cx="2286000" cy="1504950"/>
          </a:xfrm>
          <a:prstGeom prst="rect">
            <a:avLst/>
          </a:prstGeom>
          <a:noFill/>
          <a:ln>
            <a:noFill/>
          </a:ln>
        </p:spPr>
      </p:pic>
      <p:pic>
        <p:nvPicPr>
          <p:cNvPr id="57" name="Shape 5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6938662" y="2332637"/>
            <a:ext cx="1838325" cy="24860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1" name="Shape 6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Shape 6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Timeline Activity</a:t>
            </a:r>
          </a:p>
        </p:txBody>
      </p:sp>
      <p:sp>
        <p:nvSpPr>
          <p:cNvPr id="63" name="Shape 6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In groups. Save your timeline sheet.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I have chosen your groups. Be good about this and you can pick next time.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Issues. Email me or speak in private.</a:t>
            </a:r>
          </a:p>
          <a:p>
            <a:pPr lv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</p:txBody>
      </p:sp>
      <p:pic>
        <p:nvPicPr>
          <p:cNvPr id="64" name="Shape 64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7898048" y="164173"/>
            <a:ext cx="934250" cy="934224"/>
          </a:xfrm>
          <a:prstGeom prst="rect">
            <a:avLst/>
          </a:prstGeom>
          <a:noFill/>
          <a:ln>
            <a:noFill/>
          </a:ln>
        </p:spPr>
      </p:pic>
      <p:pic>
        <p:nvPicPr>
          <p:cNvPr id="65" name="Shape 65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2618600" y="2578987"/>
            <a:ext cx="2705100" cy="16859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69" name="Shape 6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" name="Shape 70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Instructions</a:t>
            </a:r>
          </a:p>
        </p:txBody>
      </p:sp>
      <p:sp>
        <p:nvSpPr>
          <p:cNvPr id="71" name="Shape 71"/>
          <p:cNvSpPr txBox="1"/>
          <p:nvPr>
            <p:ph idx="1" type="body"/>
          </p:nvPr>
        </p:nvSpPr>
        <p:spPr>
          <a:xfrm>
            <a:off x="311700" y="1141925"/>
            <a:ext cx="8520600" cy="17622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arenR"/>
            </a:pPr>
            <a:r>
              <a:rPr lang="en">
                <a:solidFill>
                  <a:srgbClr val="FFFFFF"/>
                </a:solidFill>
              </a:rPr>
              <a:t>Decide dates. 5 minutes.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arenR"/>
            </a:pPr>
            <a:r>
              <a:rPr lang="en">
                <a:solidFill>
                  <a:srgbClr val="FFFFFF"/>
                </a:solidFill>
              </a:rPr>
              <a:t>Type and print the date and fact.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arenR"/>
            </a:pPr>
            <a:r>
              <a:rPr lang="en">
                <a:solidFill>
                  <a:srgbClr val="FFFFFF"/>
                </a:solidFill>
              </a:rPr>
              <a:t>Research: 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lphaLcParenR"/>
            </a:pPr>
            <a:r>
              <a:rPr lang="en">
                <a:solidFill>
                  <a:srgbClr val="FFFFFF"/>
                </a:solidFill>
              </a:rPr>
              <a:t>1 picture relating to the fact.. Print.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lphaLcParenR"/>
            </a:pPr>
            <a:r>
              <a:rPr lang="en">
                <a:solidFill>
                  <a:srgbClr val="FFFFFF"/>
                </a:solidFill>
              </a:rPr>
              <a:t>Define underlined words. Type and print.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lphaLcParenR"/>
            </a:pPr>
            <a:r>
              <a:rPr lang="en">
                <a:solidFill>
                  <a:srgbClr val="FFFFFF"/>
                </a:solidFill>
              </a:rPr>
              <a:t>1 picture from the era (year) in 2 categories.</a:t>
            </a:r>
          </a:p>
          <a:p>
            <a:pPr lvl="0" rtl="0">
              <a:spcBef>
                <a:spcPts val="0"/>
              </a:spcBef>
              <a:buNone/>
            </a:pPr>
            <a:r>
              <a:rPr lang="en">
                <a:solidFill>
                  <a:srgbClr val="FFFFFF"/>
                </a:solidFill>
              </a:rPr>
              <a:t>Categories: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lphaLcParenR"/>
            </a:pPr>
            <a:r>
              <a:rPr lang="en">
                <a:solidFill>
                  <a:srgbClr val="FFFFFF"/>
                </a:solidFill>
              </a:rPr>
              <a:t>Cars		c) Weapons		e) Famous Event</a:t>
            </a:r>
          </a:p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lphaLcParenR"/>
            </a:pPr>
            <a:r>
              <a:rPr lang="en">
                <a:solidFill>
                  <a:srgbClr val="FFFFFF"/>
                </a:solidFill>
              </a:rPr>
              <a:t>Clothing 		d) Invention</a:t>
            </a:r>
          </a:p>
        </p:txBody>
      </p:sp>
      <p:pic>
        <p:nvPicPr>
          <p:cNvPr id="72" name="Shape 72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171650" y="882737"/>
            <a:ext cx="2590800" cy="1762125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  <p:timing>
    <p:tnLst>
      <p:par>
        <p:cTn dur="indefinite" nodeType="tmRoot" restart="never">
          <p:childTnLst>
            <p:seq concurrent="1" nextAc="seek">
              <p:cTn dur="indefinite" id="2" nodeType="mainSeq">
                <p:childTnLst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0" st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1" st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2" st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3" st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4" st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5" st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6" st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7" st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fill="hold">
                      <p:stCondLst>
                        <p:cond delay="indefinite"/>
                      </p:stCondLst>
                      <p:childTnLst>
                        <p:par>
                          <p:cTn fill="hold">
                            <p:stCondLst>
                              <p:cond delay="0"/>
                            </p:stCondLst>
                            <p:childTnLst>
                              <p:par>
                                <p:cTn fill="hold" nodeType="clickEffect" presetClass="entr" presetID="10" presetSubtype="0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filter="fade" transition="in">
                                      <p:cBhvr>
                                        <p:cTn dur="1000"/>
                                        <p:tgtEl>
                                          <p:spTgt spid="71">
                                            <p:txEl>
                                              <p:pRg end="8" st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>
                  <p:tgtEl>
                    <p:sldTgt/>
                  </p:tgtEl>
                </p:cond>
              </p:prevCondLst>
              <p:nextCondLst>
                <p:cond evt="onNext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76" name="Shape 7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7" name="Shape 77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Instructions</a:t>
            </a:r>
          </a:p>
        </p:txBody>
      </p:sp>
      <p:sp>
        <p:nvSpPr>
          <p:cNvPr id="78" name="Shape 78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AutoNum type="arabicParenR"/>
            </a:pPr>
            <a:r>
              <a:rPr lang="en">
                <a:solidFill>
                  <a:srgbClr val="F3F3F3"/>
                </a:solidFill>
              </a:rPr>
              <a:t>On the paper organize and glue: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AutoNum type="alphaLcParenR"/>
            </a:pPr>
            <a:r>
              <a:rPr lang="en">
                <a:solidFill>
                  <a:srgbClr val="F3F3F3"/>
                </a:solidFill>
              </a:rPr>
              <a:t>Typed fact..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AutoNum type="alphaLcParenR"/>
            </a:pPr>
            <a:r>
              <a:rPr lang="en">
                <a:solidFill>
                  <a:srgbClr val="F3F3F3"/>
                </a:solidFill>
              </a:rPr>
              <a:t>Date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AutoNum type="alphaLcParenR"/>
            </a:pPr>
            <a:r>
              <a:rPr lang="en">
                <a:solidFill>
                  <a:srgbClr val="F3F3F3"/>
                </a:solidFill>
              </a:rPr>
              <a:t>3 pictures. (Fact, 2 era).</a:t>
            </a:r>
          </a:p>
          <a:p>
            <a:pPr lvl="0" rtl="0">
              <a:spcBef>
                <a:spcPts val="0"/>
              </a:spcBef>
              <a:buNone/>
            </a:pPr>
            <a:r>
              <a:t/>
            </a:r>
            <a:endParaRPr>
              <a:solidFill>
                <a:srgbClr val="F3F3F3"/>
              </a:solidFill>
            </a:endParaRP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Char char="●"/>
            </a:pPr>
            <a:r>
              <a:rPr lang="en">
                <a:solidFill>
                  <a:srgbClr val="F3F3F3"/>
                </a:solidFill>
              </a:rPr>
              <a:t>Clean up after yourself.</a:t>
            </a:r>
          </a:p>
        </p:txBody>
      </p:sp>
      <p:pic>
        <p:nvPicPr>
          <p:cNvPr id="79" name="Shape 79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6432024" y="445021"/>
            <a:ext cx="1918524" cy="1304874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83" name="Shape 8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4" name="Shape 84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Instructions</a:t>
            </a:r>
          </a:p>
        </p:txBody>
      </p:sp>
      <p:sp>
        <p:nvSpPr>
          <p:cNvPr id="85" name="Shape 85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AutoNum type="arabicParenR"/>
            </a:pPr>
            <a:r>
              <a:rPr lang="en">
                <a:solidFill>
                  <a:srgbClr val="F3F3F3"/>
                </a:solidFill>
              </a:rPr>
              <a:t>Get into your groups.</a:t>
            </a:r>
          </a:p>
          <a:p>
            <a:pPr indent="-228600" lvl="0" marL="457200" rtl="0">
              <a:spcBef>
                <a:spcPts val="0"/>
              </a:spcBef>
              <a:buClr>
                <a:srgbClr val="F3F3F3"/>
              </a:buClr>
              <a:buAutoNum type="arabicParenR"/>
            </a:pPr>
            <a:r>
              <a:rPr lang="en">
                <a:solidFill>
                  <a:srgbClr val="F3F3F3"/>
                </a:solidFill>
              </a:rPr>
              <a:t>Organize yourselves in order of events.</a:t>
            </a:r>
          </a:p>
          <a:p>
            <a:pPr indent="-228600" lvl="0" marL="457200">
              <a:spcBef>
                <a:spcPts val="0"/>
              </a:spcBef>
              <a:buClr>
                <a:srgbClr val="F3F3F3"/>
              </a:buClr>
              <a:buAutoNum type="arabicParenR"/>
            </a:pPr>
            <a:r>
              <a:rPr lang="en">
                <a:solidFill>
                  <a:srgbClr val="F3F3F3"/>
                </a:solidFill>
              </a:rPr>
              <a:t>Taking a piece of adhesive, create an orderly timeline!</a:t>
            </a:r>
          </a:p>
        </p:txBody>
      </p:sp>
      <p:pic>
        <p:nvPicPr>
          <p:cNvPr id="86" name="Shape 86"/>
          <p:cNvPicPr preferRelativeResize="0"/>
          <p:nvPr/>
        </p:nvPicPr>
        <p:blipFill>
          <a:blip r:embed="rId3">
            <a:alphaModFix/>
          </a:blip>
          <a:stretch>
            <a:fillRect/>
          </a:stretch>
        </p:blipFill>
        <p:spPr>
          <a:xfrm>
            <a:off x="1753487" y="2834725"/>
            <a:ext cx="4371975" cy="1047750"/>
          </a:xfrm>
          <a:prstGeom prst="rect">
            <a:avLst/>
          </a:prstGeom>
          <a:noFill/>
          <a:ln>
            <a:noFill/>
          </a:ln>
        </p:spPr>
      </p:pic>
      <p:pic>
        <p:nvPicPr>
          <p:cNvPr id="87" name="Shape 87"/>
          <p:cNvPicPr preferRelativeResize="0"/>
          <p:nvPr/>
        </p:nvPicPr>
        <p:blipFill>
          <a:blip r:embed="rId4">
            <a:alphaModFix/>
          </a:blip>
          <a:stretch>
            <a:fillRect/>
          </a:stretch>
        </p:blipFill>
        <p:spPr>
          <a:xfrm>
            <a:off x="7551549" y="445024"/>
            <a:ext cx="1166625" cy="1166600"/>
          </a:xfrm>
          <a:prstGeom prst="rect">
            <a:avLst/>
          </a:prstGeom>
          <a:noFill/>
          <a:ln>
            <a:noFill/>
          </a:ln>
        </p:spPr>
      </p:pic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xmlns:c="http://schemas.openxmlformats.org/drawingml/2006/chart" xmlns:dgm="http://schemas.openxmlformats.org/drawingml/2006/diagram" xmlns:o="urn:schemas-microsoft-com:office:office" xmlns:v="urn:schemas-microsoft-com:vml" xmlns:pvml="urn:schemas-microsoft-com:office:powerpoint" xmlns:com="http://schemas.openxmlformats.org/drawingml/2006/compatibility" xmlns:p14="http://schemas.microsoft.com/office/powerpoint/2010/main">
  <p:cSld>
    <p:spTree>
      <p:nvGrpSpPr>
        <p:cNvPr id="91" name="Shape 9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" name="Shape 92"/>
          <p:cNvSpPr txBox="1"/>
          <p:nvPr>
            <p:ph type="title"/>
          </p:nvPr>
        </p:nvSpPr>
        <p:spPr>
          <a:xfrm>
            <a:off x="311700" y="445025"/>
            <a:ext cx="8520600" cy="5727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lvl="0">
              <a:spcBef>
                <a:spcPts val="0"/>
              </a:spcBef>
              <a:buNone/>
            </a:pPr>
            <a:r>
              <a:rPr lang="en"/>
              <a:t>Exit Slip</a:t>
            </a:r>
          </a:p>
        </p:txBody>
      </p:sp>
      <p:sp>
        <p:nvSpPr>
          <p:cNvPr id="93" name="Shape 93"/>
          <p:cNvSpPr txBox="1"/>
          <p:nvPr>
            <p:ph idx="1" type="body"/>
          </p:nvPr>
        </p:nvSpPr>
        <p:spPr>
          <a:xfrm>
            <a:off x="311700" y="1152475"/>
            <a:ext cx="8520600" cy="3416400"/>
          </a:xfrm>
          <a:prstGeom prst="rect">
            <a:avLst/>
          </a:prstGeom>
        </p:spPr>
        <p:txBody>
          <a:bodyPr anchorCtr="0" anchor="t" bIns="91425" lIns="91425" rIns="91425" tIns="91425">
            <a:noAutofit/>
          </a:bodyPr>
          <a:lstStyle/>
          <a:p>
            <a:pPr indent="-228600" lvl="0" marL="457200" rtl="0">
              <a:spcBef>
                <a:spcPts val="0"/>
              </a:spcBef>
              <a:buClr>
                <a:srgbClr val="FFFFFF"/>
              </a:buClr>
              <a:buAutoNum type="arabicParenR"/>
            </a:pPr>
            <a:r>
              <a:rPr lang="en">
                <a:solidFill>
                  <a:srgbClr val="FFFFFF"/>
                </a:solidFill>
              </a:rPr>
              <a:t>3 interesting facts</a:t>
            </a:r>
          </a:p>
          <a:p>
            <a:pPr indent="-228600" lvl="0" marL="457200">
              <a:spcBef>
                <a:spcPts val="0"/>
              </a:spcBef>
              <a:buClr>
                <a:srgbClr val="FFFFFF"/>
              </a:buClr>
              <a:buAutoNum type="arabicParenR"/>
            </a:pPr>
            <a:r>
              <a:rPr lang="en">
                <a:solidFill>
                  <a:srgbClr val="FFFFFF"/>
                </a:solidFill>
              </a:rPr>
              <a:t>2 things you would like to learn more about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xmlns:r="http://schemas.openxmlformats.org/officeDocument/2006/relationships" name="Custom Theme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

<file path=ppt/theme/theme2.xml><?xml version="1.0" encoding="utf-8"?>
<a:theme xmlns:a="http://schemas.openxmlformats.org/drawingml/2006/main" xmlns:r="http://schemas.openxmlformats.org/officeDocument/2006/relationships" name="simple-dark-2">
  <a:themeElements>
    <a:clrScheme name="Simple Dark">
      <a:dk1>
        <a:srgbClr val="FFFFFF"/>
      </a:dk1>
      <a:lt1>
        <a:srgbClr val="212121"/>
      </a:lt1>
      <a:dk2>
        <a:srgbClr val="303030"/>
      </a:dk2>
      <a:lt2>
        <a:srgbClr val="ADADAD"/>
      </a:lt2>
      <a:accent1>
        <a:srgbClr val="009688"/>
      </a:accent1>
      <a:accent2>
        <a:srgbClr val="EEEEEE"/>
      </a:accent2>
      <a:accent3>
        <a:srgbClr val="78909C"/>
      </a:accent3>
      <a:accent4>
        <a:srgbClr val="FFAB40"/>
      </a:accent4>
      <a:accent5>
        <a:srgbClr val="4DD0E1"/>
      </a:accent5>
      <a:accent6>
        <a:srgbClr val="EEFF41"/>
      </a:accent6>
      <a:hlink>
        <a:srgbClr val="4DD0E1"/>
      </a:hlink>
      <a:folHlink>
        <a:srgbClr val="4DD0E1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</a:theme>
</file>