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sTbh3W3bweE" TargetMode="External"/><Relationship Id="rId4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mb-qO9_qPrc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document/d/1VyqN7FER-v1q5TQ0paq951hIBoFJQgliQNxs6J97OJI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7426" y="155850"/>
            <a:ext cx="6191249" cy="4637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>
            <p:ph type="ctrTitle"/>
          </p:nvPr>
        </p:nvSpPr>
        <p:spPr>
          <a:xfrm>
            <a:off x="311700" y="2716875"/>
            <a:ext cx="8520600" cy="765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 War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Talking About War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Be respectful</a:t>
            </a:r>
          </a:p>
          <a:p>
            <a:pPr indent="-323850" lvl="0" marL="457200">
              <a:spcBef>
                <a:spcPts val="0"/>
              </a:spcBef>
              <a:buSzPct val="100000"/>
              <a:buChar char="●"/>
            </a:pPr>
            <a:r>
              <a:rPr lang="en" sz="1500"/>
              <a:t>Millions of people died, were tortured and starved to death: our distant cousins, great-great uncles, aunts, great grandparents</a:t>
            </a:r>
          </a:p>
          <a:p>
            <a:pPr indent="-323850" lvl="0" marL="457200">
              <a:spcBef>
                <a:spcPts val="0"/>
              </a:spcBef>
              <a:buSzPct val="100000"/>
              <a:buChar char="●"/>
            </a:pPr>
            <a:r>
              <a:rPr lang="en" sz="1500"/>
              <a:t>You may see images that are graphic: be respectful, these are real people, not actors or photo shop</a:t>
            </a:r>
          </a:p>
          <a:p>
            <a:pPr indent="-323850" lvl="0" marL="457200">
              <a:spcBef>
                <a:spcPts val="0"/>
              </a:spcBef>
              <a:buSzPct val="100000"/>
              <a:buChar char="●"/>
            </a:pPr>
            <a:r>
              <a:rPr lang="en" sz="1500"/>
              <a:t>If you are being disrespectful, you will be removed</a:t>
            </a:r>
          </a:p>
          <a:p>
            <a:pPr indent="-323850" lvl="0" marL="457200">
              <a:spcBef>
                <a:spcPts val="0"/>
              </a:spcBef>
              <a:buSzPct val="100000"/>
              <a:buChar char="●"/>
            </a:pPr>
            <a:r>
              <a:rPr lang="en" sz="1500"/>
              <a:t>Disrespect: laughing at people dying, or at images of starving people, making rude comments about people in war, or people who suffered because of it</a:t>
            </a:r>
          </a:p>
          <a:p>
            <a:pPr indent="-323850" lvl="0" marL="457200">
              <a:spcBef>
                <a:spcPts val="0"/>
              </a:spcBef>
              <a:buSzPct val="100000"/>
              <a:buChar char="●"/>
            </a:pPr>
            <a:r>
              <a:rPr lang="en" sz="1500"/>
              <a:t>There may be people in the class who have lost family members to war, think about that before you make a comment</a:t>
            </a:r>
          </a:p>
          <a:p>
            <a:pPr indent="-323850" lvl="0" marL="457200">
              <a:spcBef>
                <a:spcPts val="0"/>
              </a:spcBef>
              <a:buSzPct val="100000"/>
              <a:buChar char="●"/>
            </a:pPr>
            <a:r>
              <a:rPr lang="en" sz="1500"/>
              <a:t>If an image makes you uncomfortable, put your head down or ask to go to the washroom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6844" y="112807"/>
            <a:ext cx="1237124" cy="1237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Snippet: In the World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Title: WW1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Watch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Record 1 fact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10 Staggering Facts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4183" y="666371"/>
            <a:ext cx="3424874" cy="381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Europe...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Watch this video to help you fill out the map: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Colour AND label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7 Continents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Put a red dot on Nova Scotia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Leave Europe white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WebQuest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In your gnspes email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Complete in a </a:t>
            </a:r>
            <a:r>
              <a:rPr lang="en" u="sng">
                <a:solidFill>
                  <a:schemeClr val="hlink"/>
                </a:solidFill>
                <a:hlinkClick r:id="rId3"/>
              </a:rPr>
              <a:t>google doc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may work with the person sitting next to you!!</a:t>
            </a:r>
            <a:br>
              <a:rPr lang="en"/>
            </a:br>
            <a:r>
              <a:rPr lang="en"/>
              <a:t>You may NOT sit where you like and work with whoever!!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