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a0qq0h4xN34" TargetMode="External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Short Story Test Review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Test: November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Elements of Short Stories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5 elements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https://www.youtube.com/watch?v=a0qq0h4xN34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3596" y="95021"/>
            <a:ext cx="1495800" cy="149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 Elements Definitions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4905900" cy="364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arenR"/>
            </a:pPr>
            <a:r>
              <a:rPr lang="en" sz="2400">
                <a:solidFill>
                  <a:srgbClr val="FFFFFF"/>
                </a:solidFill>
              </a:rPr>
              <a:t>Setting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arenR"/>
            </a:pPr>
            <a:r>
              <a:rPr lang="en" sz="2400">
                <a:solidFill>
                  <a:srgbClr val="FFFFFF"/>
                </a:solidFill>
              </a:rPr>
              <a:t>Characters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arenR"/>
            </a:pPr>
            <a:r>
              <a:rPr lang="en" sz="2400">
                <a:solidFill>
                  <a:srgbClr val="FFFFFF"/>
                </a:solidFill>
              </a:rPr>
              <a:t>Conflict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arenR"/>
            </a:pPr>
            <a:r>
              <a:rPr lang="en" sz="2400">
                <a:solidFill>
                  <a:srgbClr val="FFFFFF"/>
                </a:solidFill>
              </a:rPr>
              <a:t>Resolution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ct val="100000"/>
              <a:buAutoNum type="arabicParenR"/>
            </a:pPr>
            <a:r>
              <a:rPr lang="en" sz="2400">
                <a:solidFill>
                  <a:srgbClr val="FFFFFF"/>
                </a:solidFill>
              </a:rPr>
              <a:t>Plot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11700" y="1859925"/>
            <a:ext cx="61086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Plot Elements : Draw This 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0475" y="1235671"/>
            <a:ext cx="7421824" cy="33553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1240825" y="3881500"/>
            <a:ext cx="23118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Exposition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612000" y="2663025"/>
            <a:ext cx="26619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    Rising Action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835900" y="1365875"/>
            <a:ext cx="18348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Climax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599550" y="2084225"/>
            <a:ext cx="26193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Falling Action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6288875" y="3090775"/>
            <a:ext cx="17922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 Resolution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Correction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i= I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alot= a lot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Spelling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cuz= because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Your / You’re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Definitions of elements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A story to read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Question about the story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Questions about editing: definition, importance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Questions about drafting: definition, importance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Examples to edit: paragraph, sentences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7270" y="360145"/>
            <a:ext cx="1400349" cy="14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2875" y="646200"/>
            <a:ext cx="5440450" cy="385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