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Source Code Pro" charset="0"/>
      <p:regular r:id="rId12"/>
      <p:bold r:id="rId13"/>
    </p:embeddedFont>
    <p:embeddedFont>
      <p:font typeface="Amatic SC" charset="0"/>
      <p:regular r:id="rId14"/>
      <p:bold r:id="rId1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6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3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Shape 5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9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Shape 6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6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6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2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7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78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7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85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2" name="Shape 8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91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0" name="Shape 9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98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9698" name="Shape 9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05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6" name="Shape 10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tx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="ctr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" name="Shape 13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94F506-232A-40A3-97D6-8E464700A7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" name="Shape 4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654E11-AC72-4439-A2CF-1006AEF797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1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ADCE24-0773-4495-A5FE-92D7FA5B5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solidFill>
          <a:schemeClr val="tx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16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6957D0-71D1-4A87-ABEA-EE7EF69B56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20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0D8736-A94E-49C0-B364-8ED26C299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5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014A7E-E8F3-4CC8-B351-90A9F388B0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3" name="Shape 28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7F0515-BAB1-4ADB-A9B9-D58013439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2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C4C36D-9EF2-4752-81CA-27C81C810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" name="Shape 35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9CFA10-7573-485B-A62A-A6BE6B4BF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7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cxnSp>
        <p:nvCxnSpPr>
          <p:cNvPr id="6" name="Shape 38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" name="Shape 42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54BDD1-95E7-4F0C-91FE-F10BC6233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3" name="Shape 45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9200DB-A2BB-43B4-9BAD-557C6931C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292100"/>
            <a:ext cx="85217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228725"/>
            <a:ext cx="852170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/>
            <a:fld id="{5262C00A-8F9C-4880-B37F-15C6FA4BD6D5}" type="slidenum">
              <a:rPr lang="en-US" sz="1000">
                <a:solidFill>
                  <a:schemeClr val="accent1"/>
                </a:solidFill>
                <a:latin typeface="Source Code Pro" charset="0"/>
                <a:sym typeface="Source Code Pro" charset="0"/>
              </a:rPr>
              <a:pPr algn="r"/>
              <a:t>‹#›</a:t>
            </a:fld>
            <a:endParaRPr lang="en-US" sz="1000">
              <a:solidFill>
                <a:schemeClr val="accent1"/>
              </a:solidFill>
              <a:latin typeface="Source Code Pro" charset="0"/>
              <a:sym typeface="Source Code Pro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56"/>
          <p:cNvSpPr txBox="1">
            <a:spLocks noGrp="1"/>
          </p:cNvSpPr>
          <p:nvPr>
            <p:ph type="ctrTitle"/>
          </p:nvPr>
        </p:nvSpPr>
        <p:spPr>
          <a:xfrm>
            <a:off x="311150" y="392113"/>
            <a:ext cx="8521700" cy="26908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SzTx/>
              <a:buFont typeface="Amatic SC" charset="0"/>
              <a:buNone/>
            </a:pPr>
            <a:r>
              <a:rPr lang="en-US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Drafting &amp; editing</a:t>
            </a:r>
          </a:p>
        </p:txBody>
      </p:sp>
      <p:sp>
        <p:nvSpPr>
          <p:cNvPr id="14338" name="Shape 57"/>
          <p:cNvSpPr txBox="1">
            <a:spLocks noGrp="1"/>
          </p:cNvSpPr>
          <p:nvPr>
            <p:ph type="subTitle" idx="1"/>
          </p:nvPr>
        </p:nvSpPr>
        <p:spPr>
          <a:xfrm>
            <a:off x="311150" y="3890963"/>
            <a:ext cx="8521700" cy="7048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 typeface="Source Code Pro" charset="0"/>
              <a:buNone/>
            </a:pPr>
            <a:r>
              <a:rPr lang="en-US" smtClean="0">
                <a:latin typeface="Source Code Pro" charset="0"/>
                <a:cs typeface="Arial" charset="0"/>
                <a:sym typeface="Source Code Pro" charset="0"/>
              </a:rPr>
              <a:t>Short Story Guide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62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Drafting &amp; Editing</a:t>
            </a:r>
          </a:p>
        </p:txBody>
      </p:sp>
      <p:sp>
        <p:nvSpPr>
          <p:cNvPr id="16386" name="Shape 63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Finding mistakes and gaps in our writing. (Edit)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Improving our writing for final marks. (Draft)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Making sure our BEST work is what is marked.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It doesn’t mean we’re wrong or have a bad story.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It’s all about looking for mistakes &amp; fixing them.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It’s a process: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lphaL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Prewriting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lphaL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Organizing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lphaL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Making Changes: ISP, plot, characters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lphaL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Reading the story over, looking for gaps</a:t>
            </a:r>
          </a:p>
        </p:txBody>
      </p:sp>
      <p:pic>
        <p:nvPicPr>
          <p:cNvPr id="16387" name="Shape 6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1925" y="292100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69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Editing</a:t>
            </a:r>
          </a:p>
        </p:txBody>
      </p:sp>
      <p:sp>
        <p:nvSpPr>
          <p:cNvPr id="18434" name="Shape 70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Finding errors.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Looking for missing words.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Reading our writing over… more than once.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75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Drafting</a:t>
            </a:r>
          </a:p>
        </p:txBody>
      </p:sp>
      <p:sp>
        <p:nvSpPr>
          <p:cNvPr id="20482" name="Shape 76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Prewriting.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Adding in more details.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Rough copy, editing and adding.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Good copy, editing and submitting.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81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gaps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 missing piece of information, grammar or words.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Found through editing. 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Rewriting it to make sense by drafting.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22531" name="Shape 8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26213" y="3073400"/>
            <a:ext cx="2208212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88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Checklist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Read story from start to end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i= I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“Words”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alot= a lot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Paragraphs indented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94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Examples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Never use a little i. I will go insane.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“Use quotes when someone is talking”, said Ms. A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Alot is not a word… stop that. A lot.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Read over your story and look for these little things.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26627" name="Shape 9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7288" y="146050"/>
            <a:ext cx="1093787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01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Details</a:t>
            </a:r>
          </a:p>
        </p:txBody>
      </p:sp>
      <p:sp>
        <p:nvSpPr>
          <p:cNvPr id="28674" name="Shape 102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Add details by describing what is happening.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Instead of he went to the store try: he picked up his keys, walked out the giant double doors and got in his car. He turned on his radio and sped away to the store.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Think of things to write down to help the reader build a picture in their minds.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Details: colours, smells, sounds...</a:t>
            </a:r>
          </a:p>
        </p:txBody>
      </p:sp>
      <p:pic>
        <p:nvPicPr>
          <p:cNvPr id="28675" name="Shape 10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1763" y="190500"/>
            <a:ext cx="985837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08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today</a:t>
            </a:r>
          </a:p>
        </p:txBody>
      </p:sp>
      <p:sp>
        <p:nvSpPr>
          <p:cNvPr id="30722" name="Shape 109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Wrapping up rough copy.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Typing good copy.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Editing/ drafting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Final draft and illustrations due Friday.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PresentationFormat>On-screen Show (16:9)</PresentationFormat>
  <Paragraphs>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Arial</vt:lpstr>
      <vt:lpstr>Source Code Pro</vt:lpstr>
      <vt:lpstr>Amatic SC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Drafting &amp; editing</vt:lpstr>
      <vt:lpstr>Drafting &amp; Editing</vt:lpstr>
      <vt:lpstr>Editing</vt:lpstr>
      <vt:lpstr>Drafting</vt:lpstr>
      <vt:lpstr>gaps</vt:lpstr>
      <vt:lpstr>Checklist</vt:lpstr>
      <vt:lpstr>Examples</vt:lpstr>
      <vt:lpstr>Details</vt:lpstr>
      <vt:lpstr>today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Drafting &amp; editing</dc:title>
  <cp:lastModifiedBy>user</cp:lastModifiedBy>
  <cp:revision>1</cp:revision>
  <dcterms:modified xsi:type="dcterms:W3CDTF">2016-10-20T15:58:25Z</dcterms:modified>
</cp:coreProperties>
</file>