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prezi.com/overview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WW2 Project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Slides or Prezi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Slides or Prezi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https://prezi.com/overview/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Research WW2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Copy URLs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Research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Description of how it started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5ws (Who, What, Where, When, Why is it important) on 1 WW2 battle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Description of 1 Canadian weapon from WW2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Map of Europe in 1939 and 1945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Description of how it ended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Picture for each slide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