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Source Code Pro" charset="0"/>
      <p:regular r:id="rId13"/>
      <p:bold r:id="rId14"/>
    </p:embeddedFont>
    <p:embeddedFont>
      <p:font typeface="Amatic SC" charset="0"/>
      <p:regular r:id="rId15"/>
      <p:bold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2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7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8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93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9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0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0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0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="ctr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" name="Shape 1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3C8D0F-3870-4224-809A-9A7BCDE77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" name="Shape 4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9DF08E-F649-41F9-AC40-8D928FF9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A9604B-C115-46DC-91C1-FA9B41B88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solidFill>
          <a:schemeClr val="tx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16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D018F9-C03D-49DA-85B0-DAA37638B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E604AE-FB8A-490C-8EFD-00EC4AA1C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FF8C02-4D9E-476F-93DE-D8AE690A7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3" name="Shape 2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42FB65-1241-46D1-A8B2-C7143F4BD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949556-613E-4534-8CA6-9E49674A9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" name="Shape 3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0A1836-FDB7-4807-B034-91CDA8CC7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7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en-CA"/>
          </a:p>
        </p:txBody>
      </p:sp>
      <p:cxnSp>
        <p:nvCxnSpPr>
          <p:cNvPr id="6" name="Shape 38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4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E2206E-953D-48D4-BAFE-5E045089E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3" name="Shape 4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BAF7A0-CC20-4434-89EE-CE0C8053E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292100"/>
            <a:ext cx="85217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228725"/>
            <a:ext cx="85217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CEED136C-E059-40FE-A4DC-A4A2AB244489}" type="slidenum">
              <a:rPr lang="en-US" sz="1000">
                <a:solidFill>
                  <a:schemeClr val="accent1"/>
                </a:solidFill>
                <a:latin typeface="Source Code Pro" charset="0"/>
                <a:sym typeface="Source Code Pro" charset="0"/>
              </a:rPr>
              <a:pPr algn="r"/>
              <a:t>‹#›</a:t>
            </a:fld>
            <a:endParaRPr lang="en-US" sz="1000">
              <a:solidFill>
                <a:schemeClr val="accent1"/>
              </a:solidFill>
              <a:latin typeface="Source Code Pro" charset="0"/>
              <a:sym typeface="Source Code Pr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6"/>
          <p:cNvSpPr txBox="1">
            <a:spLocks noGrp="1"/>
          </p:cNvSpPr>
          <p:nvPr>
            <p:ph type="ctrTitle"/>
          </p:nvPr>
        </p:nvSpPr>
        <p:spPr>
          <a:xfrm>
            <a:off x="311150" y="392113"/>
            <a:ext cx="8521700" cy="26908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  <a:buFont typeface="Amatic SC" charset="0"/>
              <a:buNone/>
            </a:pPr>
            <a:r>
              <a:rPr lang="en-US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Writing a Paragraph</a:t>
            </a:r>
          </a:p>
        </p:txBody>
      </p:sp>
      <p:sp>
        <p:nvSpPr>
          <p:cNvPr id="14338" name="Shape 57"/>
          <p:cNvSpPr txBox="1">
            <a:spLocks noGrp="1"/>
          </p:cNvSpPr>
          <p:nvPr>
            <p:ph type="subTitle" idx="1"/>
          </p:nvPr>
        </p:nvSpPr>
        <p:spPr>
          <a:xfrm>
            <a:off x="311150" y="3890963"/>
            <a:ext cx="8521700" cy="70485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 typeface="Source Code Pro" charset="0"/>
              <a:buNone/>
            </a:pPr>
            <a:r>
              <a:rPr lang="en-US" smtClean="0">
                <a:latin typeface="Source Code Pro" charset="0"/>
                <a:cs typeface="Arial" charset="0"/>
                <a:sym typeface="Source Code Pro" charset="0"/>
              </a:rPr>
              <a:t>You’ll love it!!!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23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Pre write to paragraph</a:t>
            </a:r>
          </a:p>
        </p:txBody>
      </p:sp>
      <p:sp>
        <p:nvSpPr>
          <p:cNvPr id="32770" name="Shape 124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	Topic sentence first. Then add your details. The closing sentence to wrap it up. Remember to check your ISP. Switch with your seat buddy to edit.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endParaRPr lang="en-CA" sz="1800" smtClean="0">
              <a:solidFill>
                <a:srgbClr val="666666"/>
              </a:solidFill>
              <a:latin typeface="Source Code Pro" charset="0"/>
              <a:cs typeface="Arial" charset="0"/>
              <a:sym typeface="Source Code Pro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2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    paragraph</a:t>
            </a:r>
          </a:p>
        </p:txBody>
      </p:sp>
      <p:sp>
        <p:nvSpPr>
          <p:cNvPr id="16386" name="Shape 63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Char char="-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5 parts</a:t>
            </a:r>
          </a:p>
        </p:txBody>
      </p:sp>
      <p:pic>
        <p:nvPicPr>
          <p:cNvPr id="16387" name="Shape 6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3275" y="1479550"/>
            <a:ext cx="35687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69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Part 1: Main idea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main idea.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What the paragraph is about.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8435" name="Shape 7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5038" y="2647950"/>
            <a:ext cx="3576637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6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Part 2: topic sentence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1st sentence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States the main idea.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Example: Dogs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Dogs are amazing pets.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Example: Cats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Cats are awesome pets.</a:t>
            </a:r>
          </a:p>
        </p:txBody>
      </p:sp>
      <p:pic>
        <p:nvPicPr>
          <p:cNvPr id="20483" name="Shape 7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5550" y="1987550"/>
            <a:ext cx="3643313" cy="272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3"/>
          <p:cNvSpPr txBox="1">
            <a:spLocks noGrp="1"/>
          </p:cNvSpPr>
          <p:nvPr>
            <p:ph type="title"/>
          </p:nvPr>
        </p:nvSpPr>
        <p:spPr>
          <a:xfrm>
            <a:off x="311150" y="498475"/>
            <a:ext cx="8521700" cy="8001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Part 3: Details</a:t>
            </a:r>
          </a:p>
        </p:txBody>
      </p:sp>
      <p:sp>
        <p:nvSpPr>
          <p:cNvPr id="22530" name="Shape 84"/>
          <p:cNvSpPr txBox="1">
            <a:spLocks noGrp="1"/>
          </p:cNvSpPr>
          <p:nvPr>
            <p:ph type="body" idx="1"/>
          </p:nvPr>
        </p:nvSpPr>
        <p:spPr>
          <a:xfrm>
            <a:off x="311150" y="1066800"/>
            <a:ext cx="8521700" cy="3340100"/>
          </a:xfrm>
          <a:ln cap="flat">
            <a:solidFill>
              <a:srgbClr val="999999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FF0000"/>
                </a:solidFill>
                <a:latin typeface="Source Code Pro" charset="0"/>
                <a:cs typeface="Arial" charset="0"/>
                <a:sym typeface="Source Code Pro" charset="0"/>
              </a:rPr>
              <a:t>Things about the topic.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Example: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What makes a dog or a cat a good pet?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What do you like about them?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Do you have any pets?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What are their names? Colours?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Do you wish you had a pet?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endParaRPr lang="en-CA" sz="1800" smtClean="0">
              <a:solidFill>
                <a:srgbClr val="666666"/>
              </a:solidFill>
              <a:latin typeface="Source Code Pro" charset="0"/>
              <a:cs typeface="Arial" charset="0"/>
              <a:sym typeface="Source Code Pro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89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Part 4: closing sentence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Last sentence.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Ends the paragraph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Example: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That is why I think dogs are amazing pets.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Example: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Overall, cats are awesome pets.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4579" name="Shape 9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2213" y="342900"/>
            <a:ext cx="35687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6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Part 5: Grammar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>
            <a:noAutofit/>
          </a:bodyPr>
          <a:lstStyle/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Indent</a:t>
            </a:r>
          </a:p>
          <a:p>
            <a:pPr marL="457200" indent="-228600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-"/>
              <a:defRPr/>
            </a:pPr>
            <a:r>
              <a:rPr lang="en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Spelling and punctuation check. (.,!?”) </a:t>
            </a:r>
          </a:p>
          <a:p>
            <a:pPr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None/>
              <a:defRPr/>
            </a:pP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26627" name="Shape 9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" y="2784475"/>
            <a:ext cx="3448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3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Example</a:t>
            </a:r>
          </a:p>
        </p:txBody>
      </p:sp>
      <p:sp>
        <p:nvSpPr>
          <p:cNvPr id="28674" name="Shape 104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None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	Writing a paragraph is easy! All you have to do is think of an idea. Write the idea down and BOOM, you have a topic sentence. Next, add 5-7 sentences or details about your topic and you’re almost done! You’ll need a closing sentence to finish your paragraph, then remember to check for indentation, correct spelling and punctuation. It’s just that easy!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9"/>
          <p:cNvSpPr txBox="1">
            <a:spLocks noGrp="1"/>
          </p:cNvSpPr>
          <p:nvPr>
            <p:ph type="title"/>
          </p:nvPr>
        </p:nvSpPr>
        <p:spPr>
          <a:xfrm>
            <a:off x="311150" y="292100"/>
            <a:ext cx="8521700" cy="801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Font typeface="Amatic SC" charset="0"/>
              <a:buNone/>
            </a:pPr>
            <a:r>
              <a:rPr lang="en-US" sz="4200" b="1" smtClean="0">
                <a:solidFill>
                  <a:schemeClr val="accent1"/>
                </a:solidFill>
                <a:latin typeface="Amatic SC" charset="0"/>
                <a:cs typeface="Arial" charset="0"/>
                <a:sym typeface="Amatic SC" charset="0"/>
              </a:rPr>
              <a:t>Paragraph pre write</a:t>
            </a:r>
          </a:p>
        </p:txBody>
      </p:sp>
      <p:sp>
        <p:nvSpPr>
          <p:cNvPr id="30722" name="Shape 110"/>
          <p:cNvSpPr txBox="1">
            <a:spLocks noGrp="1"/>
          </p:cNvSpPr>
          <p:nvPr>
            <p:ph type="body" idx="1"/>
          </p:nvPr>
        </p:nvSpPr>
        <p:spPr>
          <a:xfrm>
            <a:off x="311150" y="1228725"/>
            <a:ext cx="8521700" cy="3340100"/>
          </a:xfrm>
        </p:spPr>
        <p:txBody>
          <a:bodyPr/>
          <a:lstStyle/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Idea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Topic Sentence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Details: 3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Closing Sentence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ISP</a:t>
            </a:r>
          </a:p>
          <a:p>
            <a:pPr marL="457200" indent="-22860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666666"/>
              </a:buClr>
              <a:buFont typeface="Source Code Pro" charset="0"/>
              <a:buAutoNum type="arabicParenR"/>
            </a:pPr>
            <a:r>
              <a:rPr lang="en-US" sz="1800" smtClean="0">
                <a:solidFill>
                  <a:srgbClr val="666666"/>
                </a:solidFill>
                <a:latin typeface="Source Code Pro" charset="0"/>
                <a:cs typeface="Arial" charset="0"/>
                <a:sym typeface="Source Code Pro" charset="0"/>
              </a:rPr>
              <a:t>Check your seat buddy!</a:t>
            </a:r>
          </a:p>
        </p:txBody>
      </p:sp>
      <p:pic>
        <p:nvPicPr>
          <p:cNvPr id="30723" name="Shape 11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9413" y="488950"/>
            <a:ext cx="37528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Shape 112"/>
          <p:cNvSpPr txBox="1">
            <a:spLocks noChangeArrowheads="1"/>
          </p:cNvSpPr>
          <p:nvPr/>
        </p:nvSpPr>
        <p:spPr bwMode="auto">
          <a:xfrm>
            <a:off x="4792663" y="2473325"/>
            <a:ext cx="3460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1</a:t>
            </a:r>
          </a:p>
        </p:txBody>
      </p:sp>
      <p:sp>
        <p:nvSpPr>
          <p:cNvPr id="30725" name="Shape 113"/>
          <p:cNvSpPr txBox="1">
            <a:spLocks noChangeArrowheads="1"/>
          </p:cNvSpPr>
          <p:nvPr/>
        </p:nvSpPr>
        <p:spPr bwMode="auto">
          <a:xfrm>
            <a:off x="5878513" y="1804988"/>
            <a:ext cx="593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2</a:t>
            </a:r>
          </a:p>
        </p:txBody>
      </p:sp>
      <p:sp>
        <p:nvSpPr>
          <p:cNvPr id="30726" name="Shape 114"/>
          <p:cNvSpPr txBox="1">
            <a:spLocks noChangeArrowheads="1"/>
          </p:cNvSpPr>
          <p:nvPr/>
        </p:nvSpPr>
        <p:spPr bwMode="auto">
          <a:xfrm>
            <a:off x="6796088" y="2349500"/>
            <a:ext cx="2809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3</a:t>
            </a:r>
          </a:p>
        </p:txBody>
      </p:sp>
      <p:sp>
        <p:nvSpPr>
          <p:cNvPr id="30727" name="Shape 115"/>
          <p:cNvSpPr txBox="1">
            <a:spLocks noChangeArrowheads="1"/>
          </p:cNvSpPr>
          <p:nvPr/>
        </p:nvSpPr>
        <p:spPr bwMode="auto">
          <a:xfrm>
            <a:off x="6829425" y="3630613"/>
            <a:ext cx="3460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4</a:t>
            </a:r>
          </a:p>
        </p:txBody>
      </p:sp>
      <p:sp>
        <p:nvSpPr>
          <p:cNvPr id="30728" name="Shape 116"/>
          <p:cNvSpPr txBox="1">
            <a:spLocks noChangeArrowheads="1"/>
          </p:cNvSpPr>
          <p:nvPr/>
        </p:nvSpPr>
        <p:spPr bwMode="auto">
          <a:xfrm>
            <a:off x="5824538" y="4224338"/>
            <a:ext cx="2809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5</a:t>
            </a:r>
          </a:p>
        </p:txBody>
      </p:sp>
      <p:sp>
        <p:nvSpPr>
          <p:cNvPr id="30729" name="Shape 117"/>
          <p:cNvSpPr txBox="1">
            <a:spLocks noChangeArrowheads="1"/>
          </p:cNvSpPr>
          <p:nvPr/>
        </p:nvSpPr>
        <p:spPr bwMode="auto">
          <a:xfrm>
            <a:off x="4905375" y="3652838"/>
            <a:ext cx="2333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6</a:t>
            </a:r>
          </a:p>
        </p:txBody>
      </p:sp>
      <p:sp>
        <p:nvSpPr>
          <p:cNvPr id="30730" name="Shape 118"/>
          <p:cNvSpPr txBox="1">
            <a:spLocks noChangeArrowheads="1"/>
          </p:cNvSpPr>
          <p:nvPr/>
        </p:nvSpPr>
        <p:spPr bwMode="auto">
          <a:xfrm>
            <a:off x="5557838" y="3111500"/>
            <a:ext cx="10160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/>
              <a:t>Paragraph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PresentationFormat>On-screen Show (16:9)</PresentationFormat>
  <Paragraphs>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Source Code Pro</vt:lpstr>
      <vt:lpstr>Amatic SC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beach-day</vt:lpstr>
      <vt:lpstr>Writing a Paragraph</vt:lpstr>
      <vt:lpstr>    paragraph</vt:lpstr>
      <vt:lpstr>Part 1: Main idea</vt:lpstr>
      <vt:lpstr>Part 2: topic sentence</vt:lpstr>
      <vt:lpstr>Part 3: Details</vt:lpstr>
      <vt:lpstr>Part 4: closing sentence</vt:lpstr>
      <vt:lpstr>Part 5: Grammar</vt:lpstr>
      <vt:lpstr>Example</vt:lpstr>
      <vt:lpstr>Paragraph pre write</vt:lpstr>
      <vt:lpstr>Pre write to paragraph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Paragraph</dc:title>
  <cp:lastModifiedBy>user</cp:lastModifiedBy>
  <cp:revision>1</cp:revision>
  <dcterms:modified xsi:type="dcterms:W3CDTF">2016-09-19T14:32:44Z</dcterms:modified>
</cp:coreProperties>
</file>