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 War Project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WW1 &amp; WW2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WW1/2 Project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WW1 OR WW2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Create a slides, prezi or poster display. (Provide your own materials).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10 Facts.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Pictures for each fact.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URLs (websites or sources) minimum of 5.</a:t>
            </a: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Explanation of how the war started and ended.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Weapons					* Animals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Tanks						* Concentration Camps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Women						* D Day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First Nations					* Holocaust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Canadian Battles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Vimy Ridge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Battle of the Somme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Battle of Passchendaele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Guns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Other topics? Ask me about it!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3143" y="123343"/>
            <a:ext cx="1029150" cy="10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Due Friday, November 25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Spelling and Grammar count: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Capitals: Names, places, cities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You’re/ your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Because</a:t>
            </a:r>
          </a:p>
          <a:p>
            <a:pPr indent="-228600" lvl="0" marL="45720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Alot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