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7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6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68B168-D827-4115-8756-90B82D646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9624C7-292C-494E-B547-95F637E3D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3EC465-9A15-4A1F-9B52-1AFAE3885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97945E-11D2-4DDB-9DEA-DEFF6BDDC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AA75A0-9B69-4156-861F-4965FF589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C83F95-0AB2-4049-BCCC-039A23B97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3452A7-0980-47F9-A199-FA7F7B8BF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37AA12-9E00-4100-9B0A-EF041E7CA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48316D-DF41-4C7C-A59A-0AD9D3847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BCF92F-A73F-489F-8F1B-FD21F8555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E620A5-B6C6-4464-936B-F57E674F8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A62796AF-0516-42FD-A2FA-457A94E2CA1B}" type="slidenum">
              <a:rPr lang="en-US" sz="1000">
                <a:solidFill>
                  <a:srgbClr val="ADADAD"/>
                </a:solidFill>
              </a:rPr>
              <a:pPr algn="r"/>
              <a:t>‹#›</a:t>
            </a:fld>
            <a:endParaRPr lang="en-US" sz="1000">
              <a:solidFill>
                <a:srgbClr val="ADADAD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0iz0DgUkFC222Tat5JXGQGtYxfqh7Jfoohtm5xlY_0/ed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4"/>
          <p:cNvSpPr txBox="1">
            <a:spLocks noGrp="1"/>
          </p:cNvSpPr>
          <p:nvPr>
            <p:ph type="ctrTitle"/>
          </p:nvPr>
        </p:nvSpPr>
        <p:spPr>
          <a:xfrm>
            <a:off x="311150" y="744538"/>
            <a:ext cx="8521700" cy="20526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</a:rPr>
              <a:t>Typing</a:t>
            </a:r>
          </a:p>
        </p:txBody>
      </p:sp>
      <p:sp>
        <p:nvSpPr>
          <p:cNvPr id="14338" name="Shape 55"/>
          <p:cNvSpPr txBox="1">
            <a:spLocks noGrp="1"/>
          </p:cNvSpPr>
          <p:nvPr>
            <p:ph type="subTitle" idx="1"/>
          </p:nvPr>
        </p:nvSpPr>
        <p:spPr>
          <a:xfrm>
            <a:off x="311150" y="2833688"/>
            <a:ext cx="8521700" cy="7937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ADADAD"/>
              </a:buClr>
              <a:buSzTx/>
            </a:pPr>
            <a:r>
              <a:rPr lang="en-US" smtClean="0">
                <a:solidFill>
                  <a:srgbClr val="ADADAD"/>
                </a:solidFill>
                <a:latin typeface="Arial" charset="0"/>
                <a:cs typeface="Arial" charset="0"/>
              </a:rPr>
              <a:t>Tips &amp; Tricks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0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en-US" sz="2800" smtClean="0">
                <a:solidFill>
                  <a:srgbClr val="FFFFFF"/>
                </a:solidFill>
                <a:latin typeface="Arial" charset="0"/>
                <a:cs typeface="Arial" charset="0"/>
              </a:rPr>
              <a:t>Practice</a:t>
            </a:r>
          </a:p>
        </p:txBody>
      </p:sp>
      <p:sp>
        <p:nvSpPr>
          <p:cNvPr id="16386" name="Shape 61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rabi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Open a google doc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rabi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Type down: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Tab key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Shift to capitals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Shift to quotes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Comma key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Adding a title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  <a:buFontTx/>
              <a:buAutoNum type="alphaLcParenR"/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Share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en-US" sz="2800" smtClean="0">
                <a:solidFill>
                  <a:srgbClr val="FFFFFF"/>
                </a:solidFill>
                <a:latin typeface="Arial" charset="0"/>
                <a:cs typeface="Arial" charset="0"/>
              </a:rPr>
              <a:t>Practice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defRPr/>
            </a:pPr>
            <a:r>
              <a:rPr lang="en" sz="2800" u="sng">
                <a:solidFill>
                  <a:schemeClr val="hlink"/>
                </a:solidFill>
                <a:sym typeface="Arial"/>
                <a:hlinkClick r:id="rId3"/>
              </a:rPr>
              <a:t>https://docs.google.com/document/d/1e0iz0DgUkFC222Tat5JXGQGtYxfqh7Jfoohtm5xlY_0/edit</a:t>
            </a:r>
          </a:p>
          <a:p>
            <a:pPr marL="457200" indent="-4064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1"/>
              </a:buClr>
              <a:buSzPct val="100000"/>
              <a:buFontTx/>
              <a:buAutoNum type="arabicParenR"/>
              <a:defRPr/>
            </a:pPr>
            <a:r>
              <a:rPr lang="en" sz="2800">
                <a:solidFill>
                  <a:schemeClr val="dk1"/>
                </a:solidFill>
                <a:sym typeface="Arial"/>
              </a:rPr>
              <a:t>Add a title, centre page title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en-US" sz="2800" smtClean="0">
                <a:solidFill>
                  <a:srgbClr val="FFFFFF"/>
                </a:solidFill>
                <a:latin typeface="Arial" charset="0"/>
                <a:cs typeface="Arial" charset="0"/>
              </a:rPr>
              <a:t>Practice</a:t>
            </a:r>
          </a:p>
        </p:txBody>
      </p:sp>
      <p:sp>
        <p:nvSpPr>
          <p:cNvPr id="20482" name="Shape 73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Use the tab key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Use quotations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Practice using the shift key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Find the comma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Use 3 fonts and 3 sizes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r>
              <a:rPr lang="en-US" sz="1800" smtClean="0">
                <a:solidFill>
                  <a:srgbClr val="ADADAD"/>
                </a:solidFill>
                <a:latin typeface="Arial" charset="0"/>
                <a:cs typeface="Arial" charset="0"/>
              </a:rPr>
              <a:t>Share you practice with Marcella Arbuckle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endParaRPr lang="en-CA" sz="1800" smtClean="0">
              <a:solidFill>
                <a:srgbClr val="ADADA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ADADAD"/>
              </a:buClr>
            </a:pPr>
            <a:endParaRPr lang="en-CA" sz="1800" smtClean="0">
              <a:solidFill>
                <a:srgbClr val="ADADA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simple-dark-2</vt:lpstr>
      <vt:lpstr>Typing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Typing</dc:title>
  <cp:lastModifiedBy>user</cp:lastModifiedBy>
  <cp:revision>1</cp:revision>
  <dcterms:modified xsi:type="dcterms:W3CDTF">2016-10-20T16:00:32Z</dcterms:modified>
</cp:coreProperties>
</file>