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www.superherodb.com/index.php" TargetMode="External"/><Relationship Id="rId4" Type="http://schemas.openxmlformats.org/officeDocument/2006/relationships/image" Target="../media/image04.jpg"/><Relationship Id="rId5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0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91dJe-_9BdZVsle1WfWBpGfwLS0O-LezxvV-2ZX3ioI/edit#slide=id.p" TargetMode="External"/><Relationship Id="rId4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Superheroes</a:t>
            </a:r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26341" y="670323"/>
            <a:ext cx="5691320" cy="2792299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Shape 56"/>
          <p:cNvSpPr txBox="1"/>
          <p:nvPr/>
        </p:nvSpPr>
        <p:spPr>
          <a:xfrm>
            <a:off x="3209250" y="3605750"/>
            <a:ext cx="2725500" cy="530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>
                <a:solidFill>
                  <a:srgbClr val="FFFFFF"/>
                </a:solidFill>
              </a:rPr>
              <a:t>And villains!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Superheroes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Char char="●"/>
            </a:pPr>
            <a:r>
              <a:rPr lang="en">
                <a:solidFill>
                  <a:srgbClr val="FFFFFF"/>
                </a:solidFill>
              </a:rPr>
              <a:t>Go to the superhero database website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 u="sng">
                <a:solidFill>
                  <a:srgbClr val="FFFFFF"/>
                </a:solidFill>
                <a:hlinkClick r:id="rId3"/>
              </a:rPr>
              <a:t>http://www.superherodb.com/index.php</a:t>
            </a:r>
            <a:r>
              <a:rPr lang="en" sz="1100">
                <a:solidFill>
                  <a:srgbClr val="FFFFFF"/>
                </a:solidFill>
              </a:rPr>
              <a:t> 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FFFFFF"/>
              </a:solidFill>
            </a:endParaRPr>
          </a:p>
        </p:txBody>
      </p:sp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858398" y="137424"/>
            <a:ext cx="923100" cy="92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6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011125" y="1903911"/>
            <a:ext cx="5770375" cy="29776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Assignment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630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rabicParenR"/>
            </a:pPr>
            <a:r>
              <a:rPr lang="en" sz="1400">
                <a:solidFill>
                  <a:srgbClr val="FFFFFF"/>
                </a:solidFill>
              </a:rPr>
              <a:t>Follow the link.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rabicParenR"/>
            </a:pPr>
            <a:r>
              <a:rPr lang="en" sz="1400">
                <a:solidFill>
                  <a:srgbClr val="FFFFFF"/>
                </a:solidFill>
              </a:rPr>
              <a:t>Create a google slides called “Superheroes”.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rabicParenR"/>
            </a:pPr>
            <a:r>
              <a:rPr lang="en" sz="1400">
                <a:solidFill>
                  <a:srgbClr val="FFFFFF"/>
                </a:solidFill>
              </a:rPr>
              <a:t>Choose 3 Superheroes or villains.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rabicParenR"/>
            </a:pPr>
            <a:r>
              <a:rPr lang="en" sz="1400">
                <a:solidFill>
                  <a:srgbClr val="FFFFFF"/>
                </a:solidFill>
              </a:rPr>
              <a:t>Definition of superhero and villain. </a:t>
            </a:r>
          </a:p>
          <a:p>
            <a:pPr indent="-317500" lvl="0" marL="45720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  <a:buAutoNum type="arabicParenR"/>
            </a:pPr>
            <a:r>
              <a:rPr lang="en" sz="1400">
                <a:solidFill>
                  <a:srgbClr val="FFFFFF"/>
                </a:solidFill>
              </a:rPr>
              <a:t>For each hero or villain.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	a) 3 Stats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	b) Their real name and alias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	c) 3 facts from their profile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	d) 3 facts about their appearance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	e) Day job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FFFFFF"/>
                </a:solidFill>
              </a:rPr>
              <a:t>	f) Picture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9609" y="1163069"/>
            <a:ext cx="1923246" cy="1923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Example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https://docs.google.com/presentation/d/191dJe-_9BdZVsle1WfWBpGfwLS0O-LezxvV-2ZX3ioI/edit#slide=id.p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635693" y="116218"/>
            <a:ext cx="944325" cy="94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