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Source Code Pro" charset="0"/>
      <p:regular r:id="rId21"/>
      <p:bold r:id="rId22"/>
    </p:embeddedFont>
    <p:embeddedFont>
      <p:font typeface="Amatic SC" charset="0"/>
      <p:regular r:id="rId23"/>
      <p:bold r:id="rId2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6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3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Shape 5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17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3794" name="Shape 11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24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5842" name="Shape 12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31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7890" name="Shape 13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38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9938" name="Shape 13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45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41986" name="Shape 14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52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44034" name="Shape 15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58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46082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164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48130" name="Shape 16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hape 170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50178" name="Shape 17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9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6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5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6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2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7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0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8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88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2" name="Shape 8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96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Shape 9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03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9698" name="Shape 10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10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6" name="Shape 11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tx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="ctr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" name="Shape 13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770B9D-5242-45B1-B34C-D4260DDF9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" name="Shape 4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BC26CE-B1B6-42B1-8EFB-BBC0C73A9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41D6D4-392B-4D9B-96A2-D7EFB1BCA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solidFill>
          <a:schemeClr val="tx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16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10D65E-0324-424D-8221-89A6C5F84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20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5C0FD1-B8F3-47DA-9D9C-0882B6B11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5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031832-0920-428F-B249-C096AA808A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3" name="Shape 28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63BB1B-394F-4EBD-A6D2-5DB8256BB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2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1B01CE-6E88-4E09-849B-E376D1EB3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" name="Shape 35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1E60AF-F027-4C6F-90D2-4C89644CB3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7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cxnSp>
        <p:nvCxnSpPr>
          <p:cNvPr id="6" name="Shape 38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" name="Shape 42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7AF0E6-B70C-4B3A-BAD3-780EE24544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3" name="Shape 45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0C3386-B8F4-4462-B9C9-2B940F689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292100"/>
            <a:ext cx="85217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228725"/>
            <a:ext cx="85217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/>
            <a:fld id="{1DE148BE-8800-491A-9E9E-BBBFB9E2AC3A}" type="slidenum">
              <a:rPr lang="en-US" sz="1000">
                <a:solidFill>
                  <a:schemeClr val="accent1"/>
                </a:solidFill>
                <a:latin typeface="Source Code Pro" charset="0"/>
                <a:sym typeface="Source Code Pro" charset="0"/>
              </a:rPr>
              <a:pPr algn="r"/>
              <a:t>‹#›</a:t>
            </a:fld>
            <a:endParaRPr lang="en-US" sz="1000">
              <a:solidFill>
                <a:schemeClr val="accent1"/>
              </a:solidFill>
              <a:latin typeface="Source Code Pro" charset="0"/>
              <a:sym typeface="Source Code Pro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UDeARFXNO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6g_5aThEv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56"/>
          <p:cNvSpPr txBox="1">
            <a:spLocks noGrp="1"/>
          </p:cNvSpPr>
          <p:nvPr>
            <p:ph type="ctrTitle"/>
          </p:nvPr>
        </p:nvSpPr>
        <p:spPr>
          <a:xfrm>
            <a:off x="311150" y="392113"/>
            <a:ext cx="8521700" cy="26908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SzTx/>
              <a:buFont typeface="Amatic SC" charset="0"/>
              <a:buNone/>
            </a:pPr>
            <a:r>
              <a:rPr lang="en-US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Snippet:</a:t>
            </a:r>
            <a:br>
              <a:rPr lang="en-US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</a:br>
            <a:r>
              <a:rPr lang="en-US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In the world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150" y="3890963"/>
            <a:ext cx="8521700" cy="704850"/>
          </a:xfrm>
        </p:spPr>
        <p:txBody>
          <a:bodyPr>
            <a:noAutofit/>
          </a:bodyPr>
          <a:lstStyle/>
          <a:p>
            <a:pPr eaLnBrk="1" fontAlgn="auto" hangingPunct="1">
              <a:buFont typeface="Source Code Pro"/>
              <a:buNone/>
              <a:defRPr/>
            </a:pPr>
            <a:r>
              <a:rPr lang="en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3"/>
              </a:rPr>
              <a:t>Title: Pollution</a:t>
            </a:r>
          </a:p>
          <a:p>
            <a:pPr marL="457200" indent="-228600" eaLnBrk="1" fontAlgn="auto" hangingPunct="1">
              <a:buFont typeface="Source Code Pro"/>
              <a:buAutoNum type="arabicParenR"/>
              <a:defRPr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How can we stop pollution?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20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Rising Action</a:t>
            </a:r>
          </a:p>
        </p:txBody>
      </p:sp>
      <p:sp>
        <p:nvSpPr>
          <p:cNvPr id="32770" name="Shape 121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Builds suspense.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Conflict or problem.</a:t>
            </a:r>
          </a:p>
        </p:txBody>
      </p:sp>
      <p:pic>
        <p:nvPicPr>
          <p:cNvPr id="32771" name="Shape 12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8863" y="701675"/>
            <a:ext cx="3486150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27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Climax</a:t>
            </a:r>
          </a:p>
        </p:txBody>
      </p:sp>
      <p:sp>
        <p:nvSpPr>
          <p:cNvPr id="34818" name="Shape 128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Exciting part.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Most important.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Reveal.</a:t>
            </a:r>
          </a:p>
        </p:txBody>
      </p:sp>
      <p:pic>
        <p:nvPicPr>
          <p:cNvPr id="34819" name="Shape 12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0800" y="1349375"/>
            <a:ext cx="497205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34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Falling Action</a:t>
            </a:r>
          </a:p>
        </p:txBody>
      </p:sp>
      <p:sp>
        <p:nvSpPr>
          <p:cNvPr id="36866" name="Shape 135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Things calm down.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Ending is coming.</a:t>
            </a:r>
          </a:p>
        </p:txBody>
      </p:sp>
      <p:pic>
        <p:nvPicPr>
          <p:cNvPr id="36867" name="Shape 13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054100"/>
            <a:ext cx="3319463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41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Resolution</a:t>
            </a:r>
          </a:p>
        </p:txBody>
      </p:sp>
      <p:sp>
        <p:nvSpPr>
          <p:cNvPr id="38914" name="Shape 142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Problem solved!</a:t>
            </a:r>
          </a:p>
        </p:txBody>
      </p:sp>
      <p:pic>
        <p:nvPicPr>
          <p:cNvPr id="38915" name="Shape 14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1801813"/>
            <a:ext cx="5965825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48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Practice</a:t>
            </a:r>
          </a:p>
        </p:txBody>
      </p:sp>
      <p:sp>
        <p:nvSpPr>
          <p:cNvPr id="40962" name="Shape 149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Draw a plot map on your paper.</a:t>
            </a:r>
          </a:p>
        </p:txBody>
      </p:sp>
      <p:pic>
        <p:nvPicPr>
          <p:cNvPr id="40963" name="Shape 15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8" y="1760538"/>
            <a:ext cx="6211887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55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Write this next to it….</a:t>
            </a:r>
          </a:p>
        </p:txBody>
      </p:sp>
      <p:sp>
        <p:nvSpPr>
          <p:cNvPr id="43010" name="Shape 156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Exposition.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Rising action.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Climax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Falling.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Resolution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61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Watch and fill in your paper</a:t>
            </a:r>
          </a:p>
        </p:txBody>
      </p:sp>
      <p:sp>
        <p:nvSpPr>
          <p:cNvPr id="45058" name="Shape 162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r>
              <a:rPr lang="en-US" sz="1800" u="sng" smtClean="0">
                <a:solidFill>
                  <a:schemeClr val="hlink"/>
                </a:solidFill>
                <a:latin typeface="Source Code Pro" charset="0"/>
                <a:cs typeface="Arial" charset="0"/>
                <a:sym typeface="Source Code Pro" charset="0"/>
                <a:hlinkClick r:id="rId3"/>
              </a:rPr>
              <a:t>https://www.youtube.com/watch?v=u6g_5aThEv0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endParaRPr lang="en-CA" sz="1800" smtClean="0">
              <a:solidFill>
                <a:srgbClr val="666666"/>
              </a:solidFill>
              <a:latin typeface="Source Code Pro" charset="0"/>
              <a:cs typeface="Arial" charset="0"/>
              <a:sym typeface="Source Code Pro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67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“For the birds”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AutoNum type="arabicParenR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Setting: Phone line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AutoNum type="arabicParenR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Characters: Little birds, big bird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AutoNum type="arabicParenR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Conflict: They didn’t like big bird, he wanted to be their friend. 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173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Plot</a:t>
            </a:r>
          </a:p>
        </p:txBody>
      </p:sp>
      <p:sp>
        <p:nvSpPr>
          <p:cNvPr id="49154" name="Shape 174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Exposition: Little birds are hanging out, trying to ignore the big bird.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Rising Action: Big bird sits with them and bends the line. They bite him.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Climax: Big bird falls, little birds go flying.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Falling action: Little birds land with no feathers.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Resolution: Big bird laughs, gets little birds back for being mean.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62"/>
          <p:cNvSpPr txBox="1">
            <a:spLocks noGrp="1"/>
          </p:cNvSpPr>
          <p:nvPr>
            <p:ph type="ctrTitle"/>
          </p:nvPr>
        </p:nvSpPr>
        <p:spPr>
          <a:xfrm>
            <a:off x="311150" y="392113"/>
            <a:ext cx="8521700" cy="26908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SzTx/>
              <a:buFont typeface="Amatic SC" charset="0"/>
              <a:buNone/>
            </a:pPr>
            <a:r>
              <a:rPr lang="en-US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Short stories</a:t>
            </a:r>
          </a:p>
        </p:txBody>
      </p:sp>
      <p:sp>
        <p:nvSpPr>
          <p:cNvPr id="16386" name="Shape 63"/>
          <p:cNvSpPr txBox="1">
            <a:spLocks noGrp="1"/>
          </p:cNvSpPr>
          <p:nvPr>
            <p:ph type="subTitle" idx="1"/>
          </p:nvPr>
        </p:nvSpPr>
        <p:spPr>
          <a:xfrm>
            <a:off x="311150" y="3890963"/>
            <a:ext cx="8521700" cy="7048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 typeface="Source Code Pro" charset="0"/>
              <a:buNone/>
            </a:pPr>
            <a:r>
              <a:rPr lang="en-US" smtClean="0">
                <a:latin typeface="Source Code Pro" charset="0"/>
                <a:cs typeface="Arial" charset="0"/>
                <a:sym typeface="Source Code Pro" charset="0"/>
              </a:rPr>
              <a:t>Elements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68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setting</a:t>
            </a:r>
          </a:p>
        </p:txBody>
      </p:sp>
      <p:sp>
        <p:nvSpPr>
          <p:cNvPr id="18434" name="Shape 69"/>
          <p:cNvSpPr txBox="1">
            <a:spLocks noGrp="1"/>
          </p:cNvSpPr>
          <p:nvPr>
            <p:ph type="body" idx="1"/>
          </p:nvPr>
        </p:nvSpPr>
        <p:spPr>
          <a:xfrm>
            <a:off x="311150" y="1206500"/>
            <a:ext cx="7385050" cy="5842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Where and when a story takes place.</a:t>
            </a:r>
          </a:p>
        </p:txBody>
      </p:sp>
      <p:pic>
        <p:nvPicPr>
          <p:cNvPr id="18435" name="Shape 7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4150" y="1711325"/>
            <a:ext cx="5094288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5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Characters</a:t>
            </a:r>
          </a:p>
        </p:txBody>
      </p:sp>
      <p:sp>
        <p:nvSpPr>
          <p:cNvPr id="20482" name="Shape 76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801688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People or animals in the story.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Change during the story.</a:t>
            </a:r>
          </a:p>
        </p:txBody>
      </p:sp>
      <p:pic>
        <p:nvPicPr>
          <p:cNvPr id="20483" name="Shape 7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1228725"/>
            <a:ext cx="3090862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Shape 78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150" y="289877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83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Types of Characters</a:t>
            </a:r>
          </a:p>
        </p:txBody>
      </p:sp>
      <p:sp>
        <p:nvSpPr>
          <p:cNvPr id="22530" name="Shape 84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758825"/>
          </a:xfrm>
        </p:spPr>
        <p:txBody>
          <a:bodyPr/>
          <a:lstStyle/>
          <a:p>
            <a:pPr marL="457200" indent="-3810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24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Protagonist: The Hero</a:t>
            </a:r>
          </a:p>
        </p:txBody>
      </p:sp>
      <p:pic>
        <p:nvPicPr>
          <p:cNvPr id="22531" name="Shape 8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7375" y="1535113"/>
            <a:ext cx="2743200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Shape 86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150" y="2522538"/>
            <a:ext cx="40655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91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Villain</a:t>
            </a:r>
          </a:p>
        </p:txBody>
      </p:sp>
      <p:sp>
        <p:nvSpPr>
          <p:cNvPr id="24578" name="Shape 92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Bad guys.</a:t>
            </a:r>
          </a:p>
        </p:txBody>
      </p:sp>
      <p:pic>
        <p:nvPicPr>
          <p:cNvPr id="24579" name="Shape 9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" y="2147888"/>
            <a:ext cx="21812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Shape 94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9300" y="2222500"/>
            <a:ext cx="4041775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99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Conflict</a:t>
            </a:r>
          </a:p>
        </p:txBody>
      </p:sp>
      <p:sp>
        <p:nvSpPr>
          <p:cNvPr id="26626" name="Shape 100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The problem</a:t>
            </a:r>
          </a:p>
        </p:txBody>
      </p:sp>
      <p:pic>
        <p:nvPicPr>
          <p:cNvPr id="26627" name="Shape 10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4613" y="2005013"/>
            <a:ext cx="4724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06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Plot</a:t>
            </a:r>
          </a:p>
        </p:txBody>
      </p:sp>
      <p:sp>
        <p:nvSpPr>
          <p:cNvPr id="28674" name="Shape 107"/>
          <p:cNvSpPr txBox="1">
            <a:spLocks noGrp="1"/>
          </p:cNvSpPr>
          <p:nvPr>
            <p:ph type="body" idx="1"/>
          </p:nvPr>
        </p:nvSpPr>
        <p:spPr>
          <a:xfrm>
            <a:off x="193675" y="892175"/>
            <a:ext cx="8520113" cy="669925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●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The events of the story.</a:t>
            </a:r>
          </a:p>
        </p:txBody>
      </p:sp>
      <p:pic>
        <p:nvPicPr>
          <p:cNvPr id="28675" name="Shape 10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4613" y="1562100"/>
            <a:ext cx="5400675" cy="349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13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Plot...</a:t>
            </a:r>
          </a:p>
        </p:txBody>
      </p:sp>
      <p:sp>
        <p:nvSpPr>
          <p:cNvPr id="30722" name="Shape 114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r>
              <a:rPr lang="en-US" sz="24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Exposition: Beginning. Where the conflict is.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endParaRPr lang="en-CA" sz="2400" smtClean="0">
              <a:solidFill>
                <a:srgbClr val="666666"/>
              </a:solidFill>
              <a:latin typeface="Source Code Pro" charset="0"/>
              <a:cs typeface="Arial" charset="0"/>
              <a:sym typeface="Source Code Pro" charset="0"/>
            </a:endParaRPr>
          </a:p>
        </p:txBody>
      </p:sp>
      <p:pic>
        <p:nvPicPr>
          <p:cNvPr id="30723" name="Shape 11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0813" y="2068513"/>
            <a:ext cx="3319462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PresentationFormat>On-screen Show (16:9)</PresentationFormat>
  <Paragraphs>52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Arial</vt:lpstr>
      <vt:lpstr>Source Code Pro</vt:lpstr>
      <vt:lpstr>Amatic SC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Snippet: In the world</vt:lpstr>
      <vt:lpstr>Short stories</vt:lpstr>
      <vt:lpstr>setting</vt:lpstr>
      <vt:lpstr>Characters</vt:lpstr>
      <vt:lpstr>Types of Characters</vt:lpstr>
      <vt:lpstr>Villain</vt:lpstr>
      <vt:lpstr>Conflict</vt:lpstr>
      <vt:lpstr>Plot</vt:lpstr>
      <vt:lpstr>Plot...</vt:lpstr>
      <vt:lpstr>Rising Action</vt:lpstr>
      <vt:lpstr>Climax</vt:lpstr>
      <vt:lpstr>Falling Action</vt:lpstr>
      <vt:lpstr>Resolution</vt:lpstr>
      <vt:lpstr>Practice</vt:lpstr>
      <vt:lpstr>Write this next to it….</vt:lpstr>
      <vt:lpstr>Watch and fill in your paper</vt:lpstr>
      <vt:lpstr>“For the birds”</vt:lpstr>
      <vt:lpstr>Plot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Snippet: In the world</dc:title>
  <cp:lastModifiedBy>user</cp:lastModifiedBy>
  <cp:revision>1</cp:revision>
  <dcterms:modified xsi:type="dcterms:W3CDTF">2016-10-07T12:37:06Z</dcterms:modified>
</cp:coreProperties>
</file>