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Roboto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6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64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5362" name="Shape 6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70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0" name="Shape 7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76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7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82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Shape 8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88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8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>
            <a:spLocks noChangeArrowheads="1"/>
          </p:cNvSpPr>
          <p:nvPr/>
        </p:nvSpPr>
        <p:spPr bwMode="auto">
          <a:xfrm flipH="1">
            <a:off x="8247063" y="4246563"/>
            <a:ext cx="896937" cy="896937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5" name="Shape 11"/>
          <p:cNvSpPr/>
          <p:nvPr/>
        </p:nvSpPr>
        <p:spPr>
          <a:xfrm flipH="1">
            <a:off x="8247063" y="4246563"/>
            <a:ext cx="896937" cy="896937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14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381BF8-7264-4E1F-A2EF-CECA73B76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60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E81907-F8F1-4328-821F-C8C9A86A1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2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4A1F48-E422-4F56-8E25-70F56F86DE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" name="Shape 17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0F9937-2B05-4FF3-B9A2-2782F45C44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9"/>
          <p:cNvSpPr/>
          <p:nvPr/>
        </p:nvSpPr>
        <p:spPr>
          <a:xfrm rot="10800000" flipH="1">
            <a:off x="0" y="1685925"/>
            <a:ext cx="9144000" cy="34575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20"/>
          <p:cNvSpPr>
            <a:spLocks noChangeArrowheads="1"/>
          </p:cNvSpPr>
          <p:nvPr/>
        </p:nvSpPr>
        <p:spPr bwMode="auto">
          <a:xfrm>
            <a:off x="0" y="1685925"/>
            <a:ext cx="9144000" cy="107950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00"/>
          </a:gra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23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26284E9-4664-4E12-8A60-C13DC1081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5"/>
          <p:cNvSpPr/>
          <p:nvPr/>
        </p:nvSpPr>
        <p:spPr>
          <a:xfrm rot="10800000" flipH="1">
            <a:off x="0" y="1685925"/>
            <a:ext cx="9144000" cy="34575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6"/>
          <p:cNvSpPr>
            <a:spLocks noChangeArrowheads="1"/>
          </p:cNvSpPr>
          <p:nvPr/>
        </p:nvSpPr>
        <p:spPr bwMode="auto">
          <a:xfrm>
            <a:off x="0" y="1685925"/>
            <a:ext cx="9144000" cy="107950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00"/>
          </a:gra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7" name="Shape 30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B2428F-FDB7-4D3D-8FC7-C190244117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2"/>
          <p:cNvSpPr/>
          <p:nvPr/>
        </p:nvSpPr>
        <p:spPr>
          <a:xfrm rot="10800000" flipH="1">
            <a:off x="0" y="655638"/>
            <a:ext cx="9144000" cy="44878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33"/>
          <p:cNvSpPr>
            <a:spLocks noChangeArrowheads="1"/>
          </p:cNvSpPr>
          <p:nvPr/>
        </p:nvSpPr>
        <p:spPr bwMode="auto">
          <a:xfrm>
            <a:off x="0" y="655638"/>
            <a:ext cx="9144000" cy="109537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00"/>
          </a:gra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5" name="Shape 35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D85822-D357-460A-8B4E-A3047207E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7"/>
          <p:cNvSpPr txBox="1"/>
          <p:nvPr/>
        </p:nvSpPr>
        <p:spPr>
          <a:xfrm rot="10800000" flipH="1">
            <a:off x="3276600" y="0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8"/>
          <p:cNvSpPr>
            <a:spLocks noChangeArrowheads="1"/>
          </p:cNvSpPr>
          <p:nvPr/>
        </p:nvSpPr>
        <p:spPr bwMode="auto">
          <a:xfrm rot="16200000">
            <a:off x="758825" y="2517775"/>
            <a:ext cx="5143500" cy="107950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00"/>
          </a:gra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41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6F1D99-8B91-467F-91AB-50D303E17B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3" name="Shape 44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7D1371-35E2-41C0-A920-4CE2DA775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47"/>
          <p:cNvSpPr>
            <a:spLocks noChangeArrowheads="1"/>
          </p:cNvSpPr>
          <p:nvPr/>
        </p:nvSpPr>
        <p:spPr bwMode="auto">
          <a:xfrm rot="5400000">
            <a:off x="1946275" y="2517775"/>
            <a:ext cx="5143500" cy="107950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00"/>
          </a:gra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51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97E0D9-3896-4534-A1AE-C52B6DA11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53"/>
          <p:cNvSpPr txBox="1"/>
          <p:nvPr/>
        </p:nvSpPr>
        <p:spPr>
          <a:xfrm rot="10800000" flipH="1">
            <a:off x="0" y="0"/>
            <a:ext cx="9144000" cy="46958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54"/>
          <p:cNvSpPr>
            <a:spLocks noChangeArrowheads="1"/>
          </p:cNvSpPr>
          <p:nvPr/>
        </p:nvSpPr>
        <p:spPr bwMode="auto">
          <a:xfrm rot="10800000" flipH="1">
            <a:off x="0" y="4622800"/>
            <a:ext cx="9144000" cy="74613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00"/>
          </a:gra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" name="Shape 56"/>
          <p:cNvSpPr txBox="1">
            <a:spLocks noGrp="1"/>
          </p:cNvSpPr>
          <p:nvPr>
            <p:ph type="sldNum" idx="10"/>
          </p:nvPr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0525AD-5906-4AB7-A9BB-FFC6527DB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471488" y="738188"/>
            <a:ext cx="82232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471488" y="1919288"/>
            <a:ext cx="8223250" cy="27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/>
        </p:nvSpPr>
        <p:spPr bwMode="auto">
          <a:xfrm>
            <a:off x="8523288" y="4695825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/>
            <a:fld id="{92F19A32-B508-406A-A7E9-28AE1F511CAF}" type="slidenum">
              <a:rPr lang="en-US" sz="1000">
                <a:solidFill>
                  <a:srgbClr val="737373"/>
                </a:solidFill>
                <a:latin typeface="Roboto" charset="0"/>
                <a:sym typeface="Roboto" charset="0"/>
              </a:rPr>
              <a:pPr algn="r"/>
              <a:t>‹#›</a:t>
            </a:fld>
            <a:endParaRPr lang="en-US" sz="1000">
              <a:solidFill>
                <a:srgbClr val="737373"/>
              </a:solidFill>
              <a:latin typeface="Roboto" charset="0"/>
              <a:sym typeface="Roboto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67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1663" cy="9334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Tx/>
              <a:buFont typeface="Roboto" charset="0"/>
              <a:buNone/>
            </a:pPr>
            <a:r>
              <a:rPr lang="en-US" smtClean="0">
                <a:solidFill>
                  <a:srgbClr val="FFFFFF"/>
                </a:solidFill>
                <a:latin typeface="Roboto" charset="0"/>
                <a:cs typeface="Arial" charset="0"/>
                <a:sym typeface="Roboto" charset="0"/>
              </a:rPr>
              <a:t>Google Test</a:t>
            </a:r>
          </a:p>
        </p:txBody>
      </p:sp>
      <p:sp>
        <p:nvSpPr>
          <p:cNvPr id="14338" name="Shape 68"/>
          <p:cNvSpPr txBox="1">
            <a:spLocks noGrp="1"/>
          </p:cNvSpPr>
          <p:nvPr>
            <p:ph type="subTitle" idx="1"/>
          </p:nvPr>
        </p:nvSpPr>
        <p:spPr>
          <a:xfrm>
            <a:off x="390525" y="2789238"/>
            <a:ext cx="8221663" cy="43338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Roboto" charset="0"/>
              <a:buNone/>
            </a:pPr>
            <a:r>
              <a:rPr lang="en-US" sz="1800" smtClean="0">
                <a:solidFill>
                  <a:srgbClr val="FFFFFF"/>
                </a:solidFill>
                <a:latin typeface="Roboto" charset="0"/>
                <a:cs typeface="Arial" charset="0"/>
                <a:sym typeface="Roboto" charset="0"/>
              </a:rPr>
              <a:t>Thursday September 29. 2nd block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73"/>
          <p:cNvSpPr txBox="1">
            <a:spLocks noGrp="1"/>
          </p:cNvSpPr>
          <p:nvPr>
            <p:ph type="title"/>
          </p:nvPr>
        </p:nvSpPr>
        <p:spPr>
          <a:xfrm>
            <a:off x="471488" y="738188"/>
            <a:ext cx="8223250" cy="7683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Roboto" charset="0"/>
              <a:buNone/>
            </a:pPr>
            <a:r>
              <a:rPr lang="en-US" sz="3200" smtClean="0">
                <a:solidFill>
                  <a:srgbClr val="FFFFFF"/>
                </a:solidFill>
                <a:latin typeface="Roboto" charset="0"/>
                <a:cs typeface="Arial" charset="0"/>
                <a:sym typeface="Roboto" charset="0"/>
              </a:rPr>
              <a:t>Test Review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488" y="1919288"/>
            <a:ext cx="8223250" cy="2709862"/>
          </a:xfrm>
        </p:spPr>
        <p:txBody>
          <a:bodyPr>
            <a:noAutofit/>
          </a:bodyPr>
          <a:lstStyle/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AutoNum type="arabicParenR"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Terms: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None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Internet, web, browser, search engine, web address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None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2) Difference between: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None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Website vs webpage, deep web vs visible web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None/>
              <a:defRPr/>
            </a:pP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None/>
              <a:defRPr/>
            </a:pP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None/>
              <a:defRPr/>
            </a:pP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79"/>
          <p:cNvSpPr txBox="1">
            <a:spLocks noGrp="1"/>
          </p:cNvSpPr>
          <p:nvPr>
            <p:ph type="title"/>
          </p:nvPr>
        </p:nvSpPr>
        <p:spPr>
          <a:xfrm>
            <a:off x="471488" y="738188"/>
            <a:ext cx="8223250" cy="7683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Roboto" charset="0"/>
              <a:buNone/>
            </a:pPr>
            <a:r>
              <a:rPr lang="en-US" sz="3200" smtClean="0">
                <a:solidFill>
                  <a:srgbClr val="FFFFFF"/>
                </a:solidFill>
                <a:latin typeface="Roboto" charset="0"/>
                <a:cs typeface="Arial" charset="0"/>
                <a:sym typeface="Roboto" charset="0"/>
              </a:rPr>
              <a:t>Review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71488" y="1919288"/>
            <a:ext cx="8223250" cy="270986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None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Tips for googling: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AutoNum type="arabicParenR"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What matters and what doesn’t?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AutoNum type="arabicParenR"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Strategies when choosing words.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None/>
              <a:defRPr/>
            </a:pPr>
            <a:endParaRPr sz="18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85"/>
          <p:cNvSpPr txBox="1">
            <a:spLocks noGrp="1"/>
          </p:cNvSpPr>
          <p:nvPr>
            <p:ph type="title"/>
          </p:nvPr>
        </p:nvSpPr>
        <p:spPr>
          <a:xfrm>
            <a:off x="471488" y="738188"/>
            <a:ext cx="8223250" cy="7683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Roboto" charset="0"/>
              <a:buNone/>
            </a:pPr>
            <a:r>
              <a:rPr lang="en-US" sz="3200" smtClean="0">
                <a:solidFill>
                  <a:srgbClr val="FFFFFF"/>
                </a:solidFill>
                <a:latin typeface="Roboto" charset="0"/>
                <a:cs typeface="Arial" charset="0"/>
                <a:sym typeface="Roboto" charset="0"/>
              </a:rPr>
              <a:t>Review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71488" y="1919288"/>
            <a:ext cx="8223250" cy="270986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None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Credibility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AutoNum type="arabicParenR"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How can you tell a good site vs a bad site?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AutoNum type="arabicParenR"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Tips for gauging credibility.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buAutoNum type="arabicParenR"/>
              <a:defRPr/>
            </a:pPr>
            <a:r>
              <a:rPr lang="en"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Reasons why wikipedia isn’t reliable.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91"/>
          <p:cNvSpPr txBox="1">
            <a:spLocks noGrp="1"/>
          </p:cNvSpPr>
          <p:nvPr>
            <p:ph type="title"/>
          </p:nvPr>
        </p:nvSpPr>
        <p:spPr>
          <a:xfrm>
            <a:off x="471488" y="738188"/>
            <a:ext cx="8223250" cy="7683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Roboto" charset="0"/>
              <a:buNone/>
            </a:pPr>
            <a:r>
              <a:rPr lang="en-US" sz="3200" smtClean="0">
                <a:solidFill>
                  <a:srgbClr val="FFFFFF"/>
                </a:solidFill>
                <a:latin typeface="Roboto" charset="0"/>
                <a:cs typeface="Arial" charset="0"/>
                <a:sym typeface="Roboto" charset="0"/>
              </a:rPr>
              <a:t>Problems</a:t>
            </a:r>
          </a:p>
        </p:txBody>
      </p:sp>
      <p:sp>
        <p:nvSpPr>
          <p:cNvPr id="22530" name="Shape 92"/>
          <p:cNvSpPr txBox="1">
            <a:spLocks noGrp="1"/>
          </p:cNvSpPr>
          <p:nvPr>
            <p:ph type="body" idx="1"/>
          </p:nvPr>
        </p:nvSpPr>
        <p:spPr>
          <a:xfrm>
            <a:off x="471488" y="1919288"/>
            <a:ext cx="8223250" cy="2709862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AutoNum type="arabicParenR"/>
            </a:pPr>
            <a:r>
              <a:rPr lang="en-US" sz="1800" smtClean="0">
                <a:solidFill>
                  <a:srgbClr val="737373"/>
                </a:solidFill>
                <a:latin typeface="Roboto" charset="0"/>
                <a:cs typeface="Arial" charset="0"/>
                <a:sym typeface="Roboto" charset="0"/>
              </a:rPr>
              <a:t>List of problems you will have to use google to solve.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AutoNum type="arabicParenR"/>
            </a:pPr>
            <a:r>
              <a:rPr lang="en-US" sz="1800" smtClean="0">
                <a:solidFill>
                  <a:srgbClr val="737373"/>
                </a:solidFill>
                <a:latin typeface="Roboto" charset="0"/>
                <a:cs typeface="Arial" charset="0"/>
                <a:sym typeface="Roboto" charset="0"/>
              </a:rPr>
              <a:t>You literally have the answer to every question at your fingertips, I will NOT help you during the test.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737373"/>
              </a:buClr>
              <a:buFont typeface="Roboto" charset="0"/>
              <a:buAutoNum type="arabicParenR"/>
            </a:pPr>
            <a:r>
              <a:rPr lang="en-US" sz="1800" smtClean="0">
                <a:solidFill>
                  <a:srgbClr val="737373"/>
                </a:solidFill>
                <a:latin typeface="Roboto" charset="0"/>
                <a:cs typeface="Arial" charset="0"/>
                <a:sym typeface="Roboto" charset="0"/>
              </a:rPr>
              <a:t>Chatty Cathies receive a 0.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PresentationFormat>On-screen Show (16:9)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5</vt:i4>
      </vt:variant>
    </vt:vector>
  </HeadingPairs>
  <TitlesOfParts>
    <vt:vector size="19" baseType="lpstr">
      <vt:lpstr>Arial</vt:lpstr>
      <vt:lpstr>Roboto</vt:lpstr>
      <vt:lpstr>material</vt:lpstr>
      <vt:lpstr>material</vt:lpstr>
      <vt:lpstr>material</vt:lpstr>
      <vt:lpstr>material</vt:lpstr>
      <vt:lpstr>material</vt:lpstr>
      <vt:lpstr>material</vt:lpstr>
      <vt:lpstr>material</vt:lpstr>
      <vt:lpstr>material</vt:lpstr>
      <vt:lpstr>material</vt:lpstr>
      <vt:lpstr>material</vt:lpstr>
      <vt:lpstr>material</vt:lpstr>
      <vt:lpstr>material</vt:lpstr>
      <vt:lpstr>Google Test</vt:lpstr>
      <vt:lpstr>Test Review</vt:lpstr>
      <vt:lpstr>Review</vt:lpstr>
      <vt:lpstr>Review</vt:lpstr>
      <vt:lpstr>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Test</dc:title>
  <cp:lastModifiedBy>user</cp:lastModifiedBy>
  <cp:revision>1</cp:revision>
  <dcterms:modified xsi:type="dcterms:W3CDTF">2016-09-26T14:09:39Z</dcterms:modified>
</cp:coreProperties>
</file>