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document/d/1M_XwdZRxHRVWeA-pTUSrrqB6BWnQIOrXt-o5ZUD58BA/edit" TargetMode="External"/><Relationship Id="rId4" Type="http://schemas.openxmlformats.org/officeDocument/2006/relationships/hyperlink" Target="http://ideonomy.mit.edu/essays/traits.html" TargetMode="External"/><Relationship Id="rId5" Type="http://schemas.openxmlformats.org/officeDocument/2006/relationships/hyperlink" Target="http://www.superherodb.com/powers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BBxLDFIgFCY" TargetMode="External"/><Relationship Id="rId4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misersoft.com/gca/templates.php" TargetMode="External"/><Relationship Id="rId4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Creating a Hero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 Villain!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Creating a Hero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Use the links provided to help you.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3 is the magic number: traits, powers, powerstats.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Prewrite graphic organizer to help you.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Edit &amp; Draft: Spelling counts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Words: your/you’re, a lot, because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1943" y="102143"/>
            <a:ext cx="1050350" cy="1050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Backstory: </a:t>
            </a:r>
            <a:r>
              <a:rPr lang="en" u="sng">
                <a:solidFill>
                  <a:schemeClr val="hlink"/>
                </a:solidFill>
                <a:hlinkClick r:id="rId3"/>
              </a:rPr>
              <a:t>Prewrite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 short (1-2 paragraphs) description of how they became super.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Name/ Alias.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Setting: Where they live/ work/ hang out.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3 Traits: Personality traits.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http://ideonomy.mit.edu/essays/traits.html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3 Powers: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http://www.superherodb.com/powers/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Day job and hobbies.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Weapons, tools or items.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Backstory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" u="sng">
                <a:solidFill>
                  <a:schemeClr val="accent5"/>
                </a:solidFill>
                <a:hlinkClick r:id="rId3"/>
              </a:rPr>
              <a:t>https://www.youtube.com/watch?v=BBxLDFIgFCY</a:t>
            </a:r>
          </a:p>
          <a:p>
            <a:pPr indent="-228600" lvl="0" marL="457200">
              <a:spcBef>
                <a:spcPts val="0"/>
              </a:spcBef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Record any ideas you get for your hero.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005838" y="140550"/>
            <a:ext cx="877204" cy="877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Today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rabicParenR"/>
            </a:pPr>
            <a:r>
              <a:rPr lang="en">
                <a:solidFill>
                  <a:srgbClr val="FFFFFF"/>
                </a:solidFill>
              </a:rPr>
              <a:t>Complete prewrite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rabicParenR"/>
            </a:pPr>
            <a:r>
              <a:rPr lang="en">
                <a:solidFill>
                  <a:srgbClr val="FFFFFF"/>
                </a:solidFill>
              </a:rPr>
              <a:t>Begin RC of backstory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rabicParenR"/>
            </a:pPr>
            <a:r>
              <a:rPr lang="en">
                <a:solidFill>
                  <a:srgbClr val="FFFFFF"/>
                </a:solidFill>
              </a:rPr>
              <a:t>Type good copy &amp; share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*** Drafting and Editing ***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Hero Creation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Backstory: Edit &amp; draft 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Picture: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http://www.misersoft.com/gca/templates.php</a:t>
            </a:r>
            <a:r>
              <a:rPr lang="en"/>
              <a:t> Pick and print a blank template.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en"/>
              <a:t>Outfit/ super clothes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en"/>
              <a:t>Mask or hat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en"/>
              <a:t>Shoes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en"/>
              <a:t>Cape? Optional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en"/>
              <a:t>Weapons/ tools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en"/>
              <a:t>Real name/ alias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en"/>
              <a:t>Powers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88147" y="1152475"/>
            <a:ext cx="303950" cy="37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