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mydayinkinder.blogspot.ca/2015/02/beginning-middle-end-graphic-oragnizer.html" TargetMode="External"/><Relationship Id="rId4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makebeliefscomix.com/Comix/#" TargetMode="External"/><Relationship Id="rId4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Creating a Comic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Comic Strips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8" y="343948"/>
            <a:ext cx="2177225" cy="163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2000" y="2834125"/>
            <a:ext cx="24003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Comic Story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Create a comic strip for your hero.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 u="sng">
                <a:solidFill>
                  <a:schemeClr val="accent5"/>
                </a:solidFill>
                <a:hlinkClick r:id="rId3"/>
              </a:rPr>
              <a:t>Graphic Organizer</a:t>
            </a:r>
            <a:r>
              <a:rPr lang="en">
                <a:solidFill>
                  <a:srgbClr val="F3F3F3"/>
                </a:solidFill>
              </a:rPr>
              <a:t>: Beginning, middle, end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Draft and Edit***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1) Graphic Organizer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2) RC on back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	3) Edit RC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1099" y="1953550"/>
            <a:ext cx="4081200" cy="299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Comic Maker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USE YOUR GRAPHIC ORGANIZER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8 blocks minimum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Print &amp; colour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7650" y="922648"/>
            <a:ext cx="3959700" cy="397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