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Amatic SC"/>
      <p:regular r:id="rId15"/>
      <p:bold r:id="rId16"/>
    </p:embeddedFont>
    <p:embeddedFont>
      <p:font typeface="Source Code Pro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AmaticSC-regular.fntdata"/><Relationship Id="rId14" Type="http://schemas.openxmlformats.org/officeDocument/2006/relationships/slide" Target="slides/slide10.xml"/><Relationship Id="rId17" Type="http://schemas.openxmlformats.org/officeDocument/2006/relationships/font" Target="fonts/SourceCodePro-regular.fntdata"/><Relationship Id="rId16" Type="http://schemas.openxmlformats.org/officeDocument/2006/relationships/font" Target="fonts/AmaticSC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SourceCodePr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Writing a Paragraph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You’ll love it!!!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 write to paragraph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	Topic sentence first. Then add your details. The closing sentence to wrap it up. Remember to check your ISP. Switch with your seat buddy to edit.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   paragraph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5 parts</a:t>
            </a:r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14025" y="1479575"/>
            <a:ext cx="3568299" cy="3568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Part 1: Main idea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main idea.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What the paragraph is about.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5625" y="2647400"/>
            <a:ext cx="3576575" cy="224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Part 2: topic sentence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1st sentence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States the main idea.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Example: Dogs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Dogs are amazing pets.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Example: Cats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Cats are awesome pets.</a:t>
            </a: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35955" y="1988250"/>
            <a:ext cx="3642675" cy="272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981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Part 3: Details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066600"/>
            <a:ext cx="8520600" cy="3340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Things about the topic.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Example: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makes a dog or a cat a good pet?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do you like about them?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Do you have any pets?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are their names? Colours?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Do you wish you had a pet?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Part 4: closing sentence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Last sentence.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Ends the paragraph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Example: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That is why I think dogs are amazing pets.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Example: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Overall, cats are awesome pets.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01911" y="342609"/>
            <a:ext cx="3568273" cy="1997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Part 5: Grammar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Indent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Spelling and punctuation check. (.,!?”)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1450" y="2785012"/>
            <a:ext cx="3448050" cy="1323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	Writing a paragraph is easy! All you have to do is think of an idea. Write the idea down and BOOM, you have a topic sentence. Next, add 5-7 sentences or details about your topic and you’re almost done! You’ll need a closing sentence to finish your paragraph, then remember to check for indentation, correct spelling and punctuation. It’s just that easy!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Paragraph pre write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Idea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Topic Sentence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Details: 3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Closing Sentence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ISP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Check your seat buddy!</a:t>
            </a:r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89076" y="489361"/>
            <a:ext cx="3753273" cy="4818824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/>
          <p:nvPr/>
        </p:nvSpPr>
        <p:spPr>
          <a:xfrm>
            <a:off x="4792362" y="2473500"/>
            <a:ext cx="345900" cy="19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5878275" y="1804550"/>
            <a:ext cx="594300" cy="39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6796750" y="2349750"/>
            <a:ext cx="281100" cy="4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3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6829175" y="3630700"/>
            <a:ext cx="345900" cy="19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4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5824250" y="4225025"/>
            <a:ext cx="281100" cy="2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5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4905775" y="3652325"/>
            <a:ext cx="232500" cy="2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6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5557812" y="3112025"/>
            <a:ext cx="1015800" cy="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Paragraph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